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61" r:id="rId2"/>
    <p:sldId id="267" r:id="rId3"/>
    <p:sldId id="256" r:id="rId4"/>
    <p:sldId id="258" r:id="rId5"/>
    <p:sldId id="259" r:id="rId6"/>
    <p:sldId id="288" r:id="rId7"/>
    <p:sldId id="289" r:id="rId8"/>
    <p:sldId id="263" r:id="rId9"/>
    <p:sldId id="260" r:id="rId10"/>
    <p:sldId id="257" r:id="rId11"/>
    <p:sldId id="270" r:id="rId12"/>
    <p:sldId id="271" r:id="rId13"/>
    <p:sldId id="272" r:id="rId14"/>
    <p:sldId id="273" r:id="rId15"/>
    <p:sldId id="274" r:id="rId16"/>
    <p:sldId id="276" r:id="rId17"/>
    <p:sldId id="277" r:id="rId18"/>
    <p:sldId id="268" r:id="rId19"/>
    <p:sldId id="264" r:id="rId20"/>
    <p:sldId id="284" r:id="rId21"/>
    <p:sldId id="265" r:id="rId22"/>
    <p:sldId id="285" r:id="rId23"/>
    <p:sldId id="286" r:id="rId24"/>
    <p:sldId id="283" r:id="rId25"/>
    <p:sldId id="280" r:id="rId26"/>
    <p:sldId id="275" r:id="rId27"/>
    <p:sldId id="269" r:id="rId28"/>
    <p:sldId id="279" r:id="rId29"/>
    <p:sldId id="262" r:id="rId30"/>
    <p:sldId id="281" r:id="rId31"/>
    <p:sldId id="282" r:id="rId32"/>
    <p:sldId id="278" r:id="rId33"/>
    <p:sldId id="266" r:id="rId34"/>
    <p:sldId id="28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4F81B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815" autoAdjust="0"/>
    <p:restoredTop sz="94660"/>
  </p:normalViewPr>
  <p:slideViewPr>
    <p:cSldViewPr>
      <p:cViewPr>
        <p:scale>
          <a:sx n="60" d="100"/>
          <a:sy n="60" d="100"/>
        </p:scale>
        <p:origin x="-1560"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solidFill>
                  <a:schemeClr val="bg1"/>
                </a:solidFill>
              </a:defRPr>
            </a:pPr>
            <a:r>
              <a:rPr lang="en-US">
                <a:solidFill>
                  <a:schemeClr val="bg1"/>
                </a:solidFill>
              </a:rPr>
              <a:t>JUMLAH</a:t>
            </a:r>
            <a:r>
              <a:rPr lang="en-US" baseline="0">
                <a:solidFill>
                  <a:schemeClr val="bg1"/>
                </a:solidFill>
              </a:rPr>
              <a:t> PENGUNGSI ERUPSI GUNUNG MERAPI</a:t>
            </a:r>
            <a:endParaRPr lang="en-US">
              <a:solidFill>
                <a:schemeClr val="bg1"/>
              </a:solidFill>
            </a:endParaRPr>
          </a:p>
        </c:rich>
      </c:tx>
    </c:title>
    <c:plotArea>
      <c:layout/>
      <c:barChart>
        <c:barDir val="col"/>
        <c:grouping val="clustered"/>
        <c:ser>
          <c:idx val="0"/>
          <c:order val="0"/>
          <c:tx>
            <c:strRef>
              <c:f>Sheet1!$B$5</c:f>
              <c:strCache>
                <c:ptCount val="1"/>
                <c:pt idx="0">
                  <c:v>ANAK-ANAK</c:v>
                </c:pt>
              </c:strCache>
            </c:strRef>
          </c:tx>
          <c:spPr>
            <a:solidFill>
              <a:srgbClr val="00B050"/>
            </a:solidFill>
          </c:spPr>
          <c:cat>
            <c:strRef>
              <c:f>Sheet1!$A$6:$A$9</c:f>
              <c:strCache>
                <c:ptCount val="4"/>
                <c:pt idx="0">
                  <c:v>Banguntapan</c:v>
                </c:pt>
                <c:pt idx="1">
                  <c:v>Piyungan</c:v>
                </c:pt>
                <c:pt idx="2">
                  <c:v>Seyegan</c:v>
                </c:pt>
                <c:pt idx="3">
                  <c:v>Poltekes</c:v>
                </c:pt>
              </c:strCache>
            </c:strRef>
          </c:cat>
          <c:val>
            <c:numRef>
              <c:f>Sheet1!$B$6:$B$9</c:f>
              <c:numCache>
                <c:formatCode>General</c:formatCode>
                <c:ptCount val="4"/>
                <c:pt idx="0">
                  <c:v>80</c:v>
                </c:pt>
                <c:pt idx="1">
                  <c:v>125</c:v>
                </c:pt>
                <c:pt idx="2">
                  <c:v>50</c:v>
                </c:pt>
                <c:pt idx="3">
                  <c:v>86</c:v>
                </c:pt>
              </c:numCache>
            </c:numRef>
          </c:val>
        </c:ser>
        <c:ser>
          <c:idx val="1"/>
          <c:order val="1"/>
          <c:tx>
            <c:strRef>
              <c:f>Sheet1!$C$5</c:f>
              <c:strCache>
                <c:ptCount val="1"/>
                <c:pt idx="0">
                  <c:v>DEWASA</c:v>
                </c:pt>
              </c:strCache>
            </c:strRef>
          </c:tx>
          <c:cat>
            <c:strRef>
              <c:f>Sheet1!$A$6:$A$9</c:f>
              <c:strCache>
                <c:ptCount val="4"/>
                <c:pt idx="0">
                  <c:v>Banguntapan</c:v>
                </c:pt>
                <c:pt idx="1">
                  <c:v>Piyungan</c:v>
                </c:pt>
                <c:pt idx="2">
                  <c:v>Seyegan</c:v>
                </c:pt>
                <c:pt idx="3">
                  <c:v>Poltekes</c:v>
                </c:pt>
              </c:strCache>
            </c:strRef>
          </c:cat>
          <c:val>
            <c:numRef>
              <c:f>Sheet1!$C$6:$C$9</c:f>
              <c:numCache>
                <c:formatCode>General</c:formatCode>
                <c:ptCount val="4"/>
                <c:pt idx="0">
                  <c:v>120</c:v>
                </c:pt>
                <c:pt idx="1">
                  <c:v>120</c:v>
                </c:pt>
                <c:pt idx="2">
                  <c:v>64</c:v>
                </c:pt>
                <c:pt idx="3">
                  <c:v>68</c:v>
                </c:pt>
              </c:numCache>
            </c:numRef>
          </c:val>
        </c:ser>
        <c:ser>
          <c:idx val="2"/>
          <c:order val="2"/>
          <c:tx>
            <c:strRef>
              <c:f>Sheet1!$D$5</c:f>
              <c:strCache>
                <c:ptCount val="1"/>
                <c:pt idx="0">
                  <c:v>LANSIA</c:v>
                </c:pt>
              </c:strCache>
            </c:strRef>
          </c:tx>
          <c:cat>
            <c:strRef>
              <c:f>Sheet1!$A$6:$A$9</c:f>
              <c:strCache>
                <c:ptCount val="4"/>
                <c:pt idx="0">
                  <c:v>Banguntapan</c:v>
                </c:pt>
                <c:pt idx="1">
                  <c:v>Piyungan</c:v>
                </c:pt>
                <c:pt idx="2">
                  <c:v>Seyegan</c:v>
                </c:pt>
                <c:pt idx="3">
                  <c:v>Poltekes</c:v>
                </c:pt>
              </c:strCache>
            </c:strRef>
          </c:cat>
          <c:val>
            <c:numRef>
              <c:f>Sheet1!$D$6:$D$9</c:f>
              <c:numCache>
                <c:formatCode>General</c:formatCode>
                <c:ptCount val="4"/>
                <c:pt idx="0">
                  <c:v>98</c:v>
                </c:pt>
                <c:pt idx="1">
                  <c:v>110</c:v>
                </c:pt>
                <c:pt idx="2">
                  <c:v>112</c:v>
                </c:pt>
                <c:pt idx="3">
                  <c:v>92</c:v>
                </c:pt>
              </c:numCache>
            </c:numRef>
          </c:val>
        </c:ser>
        <c:axId val="110888064"/>
        <c:axId val="110911488"/>
      </c:barChart>
      <c:catAx>
        <c:axId val="110888064"/>
        <c:scaling>
          <c:orientation val="minMax"/>
        </c:scaling>
        <c:axPos val="b"/>
        <c:tickLblPos val="nextTo"/>
        <c:txPr>
          <a:bodyPr/>
          <a:lstStyle/>
          <a:p>
            <a:pPr>
              <a:defRPr sz="1200">
                <a:solidFill>
                  <a:schemeClr val="bg1"/>
                </a:solidFill>
              </a:defRPr>
            </a:pPr>
            <a:endParaRPr lang="en-US"/>
          </a:p>
        </c:txPr>
        <c:crossAx val="110911488"/>
        <c:crosses val="autoZero"/>
        <c:auto val="1"/>
        <c:lblAlgn val="ctr"/>
        <c:lblOffset val="100"/>
      </c:catAx>
      <c:valAx>
        <c:axId val="110911488"/>
        <c:scaling>
          <c:orientation val="minMax"/>
        </c:scaling>
        <c:axPos val="l"/>
        <c:majorGridlines/>
        <c:numFmt formatCode="General" sourceLinked="1"/>
        <c:tickLblPos val="nextTo"/>
        <c:txPr>
          <a:bodyPr/>
          <a:lstStyle/>
          <a:p>
            <a:pPr>
              <a:defRPr>
                <a:solidFill>
                  <a:schemeClr val="bg1"/>
                </a:solidFill>
              </a:defRPr>
            </a:pPr>
            <a:endParaRPr lang="en-US"/>
          </a:p>
        </c:txPr>
        <c:crossAx val="110888064"/>
        <c:crosses val="autoZero"/>
        <c:crossBetween val="between"/>
      </c:valAx>
      <c:spPr>
        <a:ln>
          <a:solidFill>
            <a:srgbClr val="FFFF00"/>
          </a:solidFill>
        </a:ln>
      </c:spPr>
    </c:plotArea>
    <c:legend>
      <c:legendPos val="r"/>
      <c:txPr>
        <a:bodyPr/>
        <a:lstStyle/>
        <a:p>
          <a:pPr>
            <a:defRPr>
              <a:solidFill>
                <a:schemeClr val="bg1"/>
              </a:solidFill>
            </a:defRPr>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838FB6-3316-4F01-B746-1EF7FE3B298D}" type="datetimeFigureOut">
              <a:rPr lang="en-US" smtClean="0"/>
              <a:pPr/>
              <a:t>3/18/2015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B89136-F9BC-4F75-A928-0CB10B11B17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79BB5F-4E27-4F2C-98E5-1B0E94E87F7B}" type="datetime1">
              <a:rPr lang="id-ID" smtClean="0"/>
              <a:pPr/>
              <a:t>18/03/2015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730C7-65B5-4F9A-87D4-D58D2D33B2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18D52-05A8-49FB-BF9F-DF39CA5924B8}" type="datetime1">
              <a:rPr lang="id-ID" smtClean="0"/>
              <a:pPr/>
              <a:t>18/03/2015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730C7-65B5-4F9A-87D4-D58D2D33B2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27037"/>
            <a:ext cx="1752600" cy="5668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457200"/>
            <a:ext cx="5638800"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2B449-5AC8-4B9B-BA22-343F177DA631}" type="datetime1">
              <a:rPr lang="id-ID" smtClean="0"/>
              <a:pPr/>
              <a:t>18/03/2015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730C7-65B5-4F9A-87D4-D58D2D33B2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93AB8-4956-40CA-B0A0-BE34E85634E5}" type="datetime1">
              <a:rPr lang="id-ID" smtClean="0"/>
              <a:pPr/>
              <a:t>18/03/2015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730C7-65B5-4F9A-87D4-D58D2D33B2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0" y="4406900"/>
            <a:ext cx="75438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61999" y="2906713"/>
            <a:ext cx="75438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E9DA72-24CF-4AA2-B515-F3F1828C5B4F}" type="datetime1">
              <a:rPr lang="id-ID" smtClean="0"/>
              <a:pPr/>
              <a:t>18/03/2015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730C7-65B5-4F9A-87D4-D58D2D33B2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12010D-4B74-4D1F-8FF1-7E4001D5863D}" type="datetime1">
              <a:rPr lang="id-ID" smtClean="0"/>
              <a:pPr/>
              <a:t>18/03/2015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730C7-65B5-4F9A-87D4-D58D2D33B2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162800" cy="6556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8115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38115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3660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3660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8826A5-1E79-45E0-9F38-941A634E2FB2}" type="datetime1">
              <a:rPr lang="id-ID" smtClean="0"/>
              <a:pPr/>
              <a:t>18/03/2015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9730C7-65B5-4F9A-87D4-D58D2D33B2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6781800" cy="8382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3BA2B0-0213-4A35-9B82-B79816F6B982}" type="datetime1">
              <a:rPr lang="id-ID" smtClean="0"/>
              <a:pPr/>
              <a:t>18/03/2015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9730C7-65B5-4F9A-87D4-D58D2D33B2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8215E-C9B2-4CAD-ACF9-C33E487429E8}" type="datetime1">
              <a:rPr lang="id-ID" smtClean="0"/>
              <a:pPr/>
              <a:t>18/03/2015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9730C7-65B5-4F9A-87D4-D58D2D33B2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2779713" cy="9017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533400"/>
            <a:ext cx="4730750" cy="5592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27797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6782B-EA45-46DA-A990-90FDF4DA7FE8}" type="datetime1">
              <a:rPr lang="id-ID" smtClean="0"/>
              <a:pPr/>
              <a:t>18/03/2015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730C7-65B5-4F9A-87D4-D58D2D33B2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9FBC2-23F5-4476-9A51-B4192AB21143}" type="datetime1">
              <a:rPr lang="id-ID" smtClean="0"/>
              <a:pPr/>
              <a:t>18/03/2015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730C7-65B5-4F9A-87D4-D58D2D33B2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609600"/>
            <a:ext cx="6781800" cy="6556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0" y="1600200"/>
            <a:ext cx="6781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D06AB-9A00-4577-BE1E-EEAB25F4C057}" type="datetime1">
              <a:rPr lang="id-ID" smtClean="0"/>
              <a:pPr/>
              <a:t>18/03/2015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730C7-65B5-4F9A-87D4-D58D2D33B2D4}" type="slidenum">
              <a:rPr lang="en-US" smtClean="0"/>
              <a:pPr/>
              <a:t>‹#›</a:t>
            </a:fld>
            <a:endParaRPr lang="en-US"/>
          </a:p>
        </p:txBody>
      </p:sp>
      <p:grpSp>
        <p:nvGrpSpPr>
          <p:cNvPr id="7" name="Group 68"/>
          <p:cNvGrpSpPr/>
          <p:nvPr/>
        </p:nvGrpSpPr>
        <p:grpSpPr>
          <a:xfrm>
            <a:off x="24239" y="5562600"/>
            <a:ext cx="1426191" cy="1288404"/>
            <a:chOff x="-54591" y="4527913"/>
            <a:chExt cx="2428167" cy="2323091"/>
          </a:xfrm>
        </p:grpSpPr>
        <p:grpSp>
          <p:nvGrpSpPr>
            <p:cNvPr id="9" name="Group 40"/>
            <p:cNvGrpSpPr/>
            <p:nvPr userDrawn="1"/>
          </p:nvGrpSpPr>
          <p:grpSpPr>
            <a:xfrm>
              <a:off x="-54591" y="6045969"/>
              <a:ext cx="838199" cy="762000"/>
              <a:chOff x="-321905" y="5181600"/>
              <a:chExt cx="1312505" cy="1248797"/>
            </a:xfrm>
          </p:grpSpPr>
          <p:grpSp>
            <p:nvGrpSpPr>
              <p:cNvPr id="10" name="Group 33"/>
              <p:cNvGrpSpPr/>
              <p:nvPr userDrawn="1"/>
            </p:nvGrpSpPr>
            <p:grpSpPr>
              <a:xfrm rot="9133669">
                <a:off x="150747" y="5853855"/>
                <a:ext cx="342560" cy="576542"/>
                <a:chOff x="609600" y="4419600"/>
                <a:chExt cx="591974" cy="914971"/>
              </a:xfrm>
            </p:grpSpPr>
            <p:sp>
              <p:nvSpPr>
                <p:cNvPr id="35" name="Freeform 34"/>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36" name="Freeform 35"/>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11" name="Group 39"/>
              <p:cNvGrpSpPr/>
              <p:nvPr userDrawn="1"/>
            </p:nvGrpSpPr>
            <p:grpSpPr>
              <a:xfrm>
                <a:off x="-321905" y="5181600"/>
                <a:ext cx="1312505" cy="1228641"/>
                <a:chOff x="-321905" y="4419600"/>
                <a:chExt cx="1994744" cy="1990641"/>
              </a:xfrm>
            </p:grpSpPr>
            <p:grpSp>
              <p:nvGrpSpPr>
                <p:cNvPr id="14" name="Group 14"/>
                <p:cNvGrpSpPr/>
                <p:nvPr userDrawn="1"/>
              </p:nvGrpSpPr>
              <p:grpSpPr>
                <a:xfrm>
                  <a:off x="609600" y="4419600"/>
                  <a:ext cx="591974" cy="914971"/>
                  <a:chOff x="609600" y="4419600"/>
                  <a:chExt cx="591974" cy="914971"/>
                </a:xfrm>
              </p:grpSpPr>
              <p:sp>
                <p:nvSpPr>
                  <p:cNvPr id="12" name="Freeform 11"/>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3" name="Freeform 12"/>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15" name="Group 15"/>
                <p:cNvGrpSpPr/>
                <p:nvPr userDrawn="1"/>
              </p:nvGrpSpPr>
              <p:grpSpPr>
                <a:xfrm rot="1552718">
                  <a:off x="857536" y="4735776"/>
                  <a:ext cx="591974" cy="914971"/>
                  <a:chOff x="609600" y="4419600"/>
                  <a:chExt cx="591974" cy="914971"/>
                </a:xfrm>
              </p:grpSpPr>
              <p:sp>
                <p:nvSpPr>
                  <p:cNvPr id="17" name="Freeform 16"/>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8" name="Freeform 17"/>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16" name="Group 18"/>
                <p:cNvGrpSpPr/>
                <p:nvPr userDrawn="1"/>
              </p:nvGrpSpPr>
              <p:grpSpPr>
                <a:xfrm rot="19257060">
                  <a:off x="167495" y="4476572"/>
                  <a:ext cx="591974" cy="914971"/>
                  <a:chOff x="609600" y="4419600"/>
                  <a:chExt cx="591974" cy="914971"/>
                </a:xfrm>
              </p:grpSpPr>
              <p:sp>
                <p:nvSpPr>
                  <p:cNvPr id="20" name="Freeform 19"/>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21" name="Freeform 20"/>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19" name="Group 21"/>
                <p:cNvGrpSpPr/>
                <p:nvPr userDrawn="1"/>
              </p:nvGrpSpPr>
              <p:grpSpPr>
                <a:xfrm rot="4243316">
                  <a:off x="919367" y="5154545"/>
                  <a:ext cx="591974" cy="914971"/>
                  <a:chOff x="609600" y="4419600"/>
                  <a:chExt cx="591974" cy="914971"/>
                </a:xfrm>
              </p:grpSpPr>
              <p:sp>
                <p:nvSpPr>
                  <p:cNvPr id="23" name="Freeform 22"/>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24" name="Freeform 23"/>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22" name="Group 24"/>
                <p:cNvGrpSpPr/>
                <p:nvPr userDrawn="1"/>
              </p:nvGrpSpPr>
              <p:grpSpPr>
                <a:xfrm rot="13345633">
                  <a:off x="-232153" y="5159658"/>
                  <a:ext cx="591974" cy="914971"/>
                  <a:chOff x="609600" y="4419600"/>
                  <a:chExt cx="591974" cy="914971"/>
                </a:xfrm>
              </p:grpSpPr>
              <p:sp>
                <p:nvSpPr>
                  <p:cNvPr id="26" name="Freeform 25"/>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27" name="Freeform 26"/>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25" name="Group 27"/>
                <p:cNvGrpSpPr/>
                <p:nvPr userDrawn="1"/>
              </p:nvGrpSpPr>
              <p:grpSpPr>
                <a:xfrm rot="6671847">
                  <a:off x="728984" y="5457157"/>
                  <a:ext cx="591974" cy="914971"/>
                  <a:chOff x="609600" y="4419600"/>
                  <a:chExt cx="591974" cy="914971"/>
                </a:xfrm>
              </p:grpSpPr>
              <p:sp>
                <p:nvSpPr>
                  <p:cNvPr id="29" name="Freeform 28"/>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30" name="Freeform 29"/>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28" name="Group 30"/>
                <p:cNvGrpSpPr/>
                <p:nvPr userDrawn="1"/>
              </p:nvGrpSpPr>
              <p:grpSpPr>
                <a:xfrm rot="16600941">
                  <a:off x="-160406" y="4713129"/>
                  <a:ext cx="591974" cy="914971"/>
                  <a:chOff x="609600" y="4419600"/>
                  <a:chExt cx="591974" cy="914971"/>
                </a:xfrm>
              </p:grpSpPr>
              <p:sp>
                <p:nvSpPr>
                  <p:cNvPr id="32" name="Freeform 31"/>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33" name="Freeform 32"/>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31" name="Group 36"/>
                <p:cNvGrpSpPr/>
                <p:nvPr userDrawn="1"/>
              </p:nvGrpSpPr>
              <p:grpSpPr>
                <a:xfrm rot="10460956">
                  <a:off x="55439" y="5495270"/>
                  <a:ext cx="591974" cy="914971"/>
                  <a:chOff x="609600" y="4419600"/>
                  <a:chExt cx="591974" cy="914971"/>
                </a:xfrm>
              </p:grpSpPr>
              <p:sp>
                <p:nvSpPr>
                  <p:cNvPr id="38" name="Freeform 37"/>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39" name="Freeform 38"/>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grpSp>
        <p:sp>
          <p:nvSpPr>
            <p:cNvPr id="8" name="Oval 7"/>
            <p:cNvSpPr/>
            <p:nvPr userDrawn="1"/>
          </p:nvSpPr>
          <p:spPr>
            <a:xfrm>
              <a:off x="261150" y="6355180"/>
              <a:ext cx="176780" cy="170745"/>
            </a:xfrm>
            <a:prstGeom prst="ellips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userDrawn="1"/>
          </p:nvSpPr>
          <p:spPr>
            <a:xfrm>
              <a:off x="49473" y="5427664"/>
              <a:ext cx="437465" cy="899481"/>
            </a:xfrm>
            <a:custGeom>
              <a:avLst/>
              <a:gdLst>
                <a:gd name="connsiteX0" fmla="*/ 122830 w 525752"/>
                <a:gd name="connsiteY0" fmla="*/ 914400 h 918949"/>
                <a:gd name="connsiteX1" fmla="*/ 95534 w 525752"/>
                <a:gd name="connsiteY1" fmla="*/ 873457 h 918949"/>
                <a:gd name="connsiteX2" fmla="*/ 68239 w 525752"/>
                <a:gd name="connsiteY2" fmla="*/ 736979 h 918949"/>
                <a:gd name="connsiteX3" fmla="*/ 54591 w 525752"/>
                <a:gd name="connsiteY3" fmla="*/ 668740 h 918949"/>
                <a:gd name="connsiteX4" fmla="*/ 95534 w 525752"/>
                <a:gd name="connsiteY4" fmla="*/ 436728 h 918949"/>
                <a:gd name="connsiteX5" fmla="*/ 136478 w 525752"/>
                <a:gd name="connsiteY5" fmla="*/ 423081 h 918949"/>
                <a:gd name="connsiteX6" fmla="*/ 177421 w 525752"/>
                <a:gd name="connsiteY6" fmla="*/ 395785 h 918949"/>
                <a:gd name="connsiteX7" fmla="*/ 313899 w 525752"/>
                <a:gd name="connsiteY7" fmla="*/ 382137 h 918949"/>
                <a:gd name="connsiteX8" fmla="*/ 354842 w 525752"/>
                <a:gd name="connsiteY8" fmla="*/ 368490 h 918949"/>
                <a:gd name="connsiteX9" fmla="*/ 382137 w 525752"/>
                <a:gd name="connsiteY9" fmla="*/ 286603 h 918949"/>
                <a:gd name="connsiteX10" fmla="*/ 477672 w 525752"/>
                <a:gd name="connsiteY10" fmla="*/ 232012 h 918949"/>
                <a:gd name="connsiteX11" fmla="*/ 491319 w 525752"/>
                <a:gd name="connsiteY11" fmla="*/ 40943 h 918949"/>
                <a:gd name="connsiteX12" fmla="*/ 409433 w 525752"/>
                <a:gd name="connsiteY12" fmla="*/ 0 h 918949"/>
                <a:gd name="connsiteX13" fmla="*/ 177421 w 525752"/>
                <a:gd name="connsiteY13" fmla="*/ 13648 h 918949"/>
                <a:gd name="connsiteX14" fmla="*/ 136478 w 525752"/>
                <a:gd name="connsiteY14" fmla="*/ 27296 h 918949"/>
                <a:gd name="connsiteX15" fmla="*/ 54591 w 525752"/>
                <a:gd name="connsiteY15" fmla="*/ 109182 h 918949"/>
                <a:gd name="connsiteX16" fmla="*/ 27296 w 525752"/>
                <a:gd name="connsiteY16" fmla="*/ 218364 h 918949"/>
                <a:gd name="connsiteX17" fmla="*/ 0 w 525752"/>
                <a:gd name="connsiteY17" fmla="*/ 259307 h 918949"/>
                <a:gd name="connsiteX18" fmla="*/ 13648 w 525752"/>
                <a:gd name="connsiteY18" fmla="*/ 614149 h 918949"/>
                <a:gd name="connsiteX19" fmla="*/ 54591 w 525752"/>
                <a:gd name="connsiteY19" fmla="*/ 777922 h 918949"/>
                <a:gd name="connsiteX20" fmla="*/ 81887 w 525752"/>
                <a:gd name="connsiteY20" fmla="*/ 859809 h 918949"/>
                <a:gd name="connsiteX21" fmla="*/ 109182 w 525752"/>
                <a:gd name="connsiteY21" fmla="*/ 900752 h 918949"/>
                <a:gd name="connsiteX22" fmla="*/ 122830 w 525752"/>
                <a:gd name="connsiteY22" fmla="*/ 914400 h 91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5752" h="918949">
                  <a:moveTo>
                    <a:pt x="122830" y="914400"/>
                  </a:moveTo>
                  <a:cubicBezTo>
                    <a:pt x="120555" y="909851"/>
                    <a:pt x="102869" y="888128"/>
                    <a:pt x="95534" y="873457"/>
                  </a:cubicBezTo>
                  <a:cubicBezTo>
                    <a:pt x="75918" y="834224"/>
                    <a:pt x="74524" y="774690"/>
                    <a:pt x="68239" y="736979"/>
                  </a:cubicBezTo>
                  <a:cubicBezTo>
                    <a:pt x="64425" y="714098"/>
                    <a:pt x="59140" y="691486"/>
                    <a:pt x="54591" y="668740"/>
                  </a:cubicBezTo>
                  <a:cubicBezTo>
                    <a:pt x="56722" y="641034"/>
                    <a:pt x="46198" y="486063"/>
                    <a:pt x="95534" y="436728"/>
                  </a:cubicBezTo>
                  <a:cubicBezTo>
                    <a:pt x="105707" y="426556"/>
                    <a:pt x="122830" y="427630"/>
                    <a:pt x="136478" y="423081"/>
                  </a:cubicBezTo>
                  <a:cubicBezTo>
                    <a:pt x="150126" y="413982"/>
                    <a:pt x="161438" y="399473"/>
                    <a:pt x="177421" y="395785"/>
                  </a:cubicBezTo>
                  <a:cubicBezTo>
                    <a:pt x="221970" y="385504"/>
                    <a:pt x="268711" y="389089"/>
                    <a:pt x="313899" y="382137"/>
                  </a:cubicBezTo>
                  <a:cubicBezTo>
                    <a:pt x="328118" y="379950"/>
                    <a:pt x="341194" y="373039"/>
                    <a:pt x="354842" y="368490"/>
                  </a:cubicBezTo>
                  <a:lnTo>
                    <a:pt x="382137" y="286603"/>
                  </a:lnTo>
                  <a:cubicBezTo>
                    <a:pt x="404535" y="219408"/>
                    <a:pt x="381596" y="248025"/>
                    <a:pt x="477672" y="232012"/>
                  </a:cubicBezTo>
                  <a:cubicBezTo>
                    <a:pt x="503060" y="155847"/>
                    <a:pt x="525752" y="127025"/>
                    <a:pt x="491319" y="40943"/>
                  </a:cubicBezTo>
                  <a:cubicBezTo>
                    <a:pt x="483179" y="20593"/>
                    <a:pt x="426668" y="5745"/>
                    <a:pt x="409433" y="0"/>
                  </a:cubicBezTo>
                  <a:cubicBezTo>
                    <a:pt x="332096" y="4549"/>
                    <a:pt x="254508" y="5939"/>
                    <a:pt x="177421" y="13648"/>
                  </a:cubicBezTo>
                  <a:cubicBezTo>
                    <a:pt x="163106" y="15079"/>
                    <a:pt x="147834" y="18464"/>
                    <a:pt x="136478" y="27296"/>
                  </a:cubicBezTo>
                  <a:cubicBezTo>
                    <a:pt x="106008" y="50995"/>
                    <a:pt x="54591" y="109182"/>
                    <a:pt x="54591" y="109182"/>
                  </a:cubicBezTo>
                  <a:cubicBezTo>
                    <a:pt x="49401" y="135130"/>
                    <a:pt x="41283" y="190390"/>
                    <a:pt x="27296" y="218364"/>
                  </a:cubicBezTo>
                  <a:cubicBezTo>
                    <a:pt x="19961" y="233035"/>
                    <a:pt x="9099" y="245659"/>
                    <a:pt x="0" y="259307"/>
                  </a:cubicBezTo>
                  <a:cubicBezTo>
                    <a:pt x="4549" y="377588"/>
                    <a:pt x="6264" y="496011"/>
                    <a:pt x="13648" y="614149"/>
                  </a:cubicBezTo>
                  <a:cubicBezTo>
                    <a:pt x="17889" y="682004"/>
                    <a:pt x="33244" y="713881"/>
                    <a:pt x="54591" y="777922"/>
                  </a:cubicBezTo>
                  <a:lnTo>
                    <a:pt x="81887" y="859809"/>
                  </a:lnTo>
                  <a:cubicBezTo>
                    <a:pt x="87074" y="875370"/>
                    <a:pt x="100743" y="886687"/>
                    <a:pt x="109182" y="900752"/>
                  </a:cubicBezTo>
                  <a:cubicBezTo>
                    <a:pt x="114416" y="909475"/>
                    <a:pt x="125105" y="918949"/>
                    <a:pt x="122830" y="914400"/>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userDrawn="1"/>
          </p:nvSpPr>
          <p:spPr>
            <a:xfrm>
              <a:off x="9965" y="5534533"/>
              <a:ext cx="641374" cy="459012"/>
            </a:xfrm>
            <a:custGeom>
              <a:avLst/>
              <a:gdLst>
                <a:gd name="connsiteX0" fmla="*/ 47481 w 770812"/>
                <a:gd name="connsiteY0" fmla="*/ 163773 h 468946"/>
                <a:gd name="connsiteX1" fmla="*/ 61129 w 770812"/>
                <a:gd name="connsiteY1" fmla="*/ 122830 h 468946"/>
                <a:gd name="connsiteX2" fmla="*/ 183959 w 770812"/>
                <a:gd name="connsiteY2" fmla="*/ 40943 h 468946"/>
                <a:gd name="connsiteX3" fmla="*/ 252198 w 770812"/>
                <a:gd name="connsiteY3" fmla="*/ 27296 h 468946"/>
                <a:gd name="connsiteX4" fmla="*/ 334084 w 770812"/>
                <a:gd name="connsiteY4" fmla="*/ 0 h 468946"/>
                <a:gd name="connsiteX5" fmla="*/ 593392 w 770812"/>
                <a:gd name="connsiteY5" fmla="*/ 13648 h 468946"/>
                <a:gd name="connsiteX6" fmla="*/ 647983 w 770812"/>
                <a:gd name="connsiteY6" fmla="*/ 27296 h 468946"/>
                <a:gd name="connsiteX7" fmla="*/ 688926 w 770812"/>
                <a:gd name="connsiteY7" fmla="*/ 54591 h 468946"/>
                <a:gd name="connsiteX8" fmla="*/ 743517 w 770812"/>
                <a:gd name="connsiteY8" fmla="*/ 136478 h 468946"/>
                <a:gd name="connsiteX9" fmla="*/ 770812 w 770812"/>
                <a:gd name="connsiteY9" fmla="*/ 218364 h 468946"/>
                <a:gd name="connsiteX10" fmla="*/ 743517 w 770812"/>
                <a:gd name="connsiteY10" fmla="*/ 382137 h 468946"/>
                <a:gd name="connsiteX11" fmla="*/ 716221 w 770812"/>
                <a:gd name="connsiteY11" fmla="*/ 423081 h 468946"/>
                <a:gd name="connsiteX12" fmla="*/ 675278 w 770812"/>
                <a:gd name="connsiteY12" fmla="*/ 450376 h 468946"/>
                <a:gd name="connsiteX13" fmla="*/ 634335 w 770812"/>
                <a:gd name="connsiteY13" fmla="*/ 464024 h 468946"/>
                <a:gd name="connsiteX14" fmla="*/ 470562 w 770812"/>
                <a:gd name="connsiteY14" fmla="*/ 423081 h 468946"/>
                <a:gd name="connsiteX15" fmla="*/ 456914 w 770812"/>
                <a:gd name="connsiteY15" fmla="*/ 382137 h 468946"/>
                <a:gd name="connsiteX16" fmla="*/ 497857 w 770812"/>
                <a:gd name="connsiteY16" fmla="*/ 259308 h 468946"/>
                <a:gd name="connsiteX17" fmla="*/ 566096 w 770812"/>
                <a:gd name="connsiteY17" fmla="*/ 272955 h 468946"/>
                <a:gd name="connsiteX18" fmla="*/ 579744 w 770812"/>
                <a:gd name="connsiteY18" fmla="*/ 313899 h 468946"/>
                <a:gd name="connsiteX19" fmla="*/ 607039 w 770812"/>
                <a:gd name="connsiteY19" fmla="*/ 232012 h 468946"/>
                <a:gd name="connsiteX20" fmla="*/ 525153 w 770812"/>
                <a:gd name="connsiteY20" fmla="*/ 204716 h 468946"/>
                <a:gd name="connsiteX21" fmla="*/ 443266 w 770812"/>
                <a:gd name="connsiteY21" fmla="*/ 177421 h 468946"/>
                <a:gd name="connsiteX22" fmla="*/ 402323 w 770812"/>
                <a:gd name="connsiteY22" fmla="*/ 150125 h 468946"/>
                <a:gd name="connsiteX23" fmla="*/ 293141 w 770812"/>
                <a:gd name="connsiteY23" fmla="*/ 81887 h 468946"/>
                <a:gd name="connsiteX24" fmla="*/ 252198 w 770812"/>
                <a:gd name="connsiteY24" fmla="*/ 68239 h 468946"/>
                <a:gd name="connsiteX25" fmla="*/ 129368 w 770812"/>
                <a:gd name="connsiteY25" fmla="*/ 81887 h 468946"/>
                <a:gd name="connsiteX26" fmla="*/ 61129 w 770812"/>
                <a:gd name="connsiteY26" fmla="*/ 109182 h 468946"/>
                <a:gd name="connsiteX27" fmla="*/ 61129 w 770812"/>
                <a:gd name="connsiteY27" fmla="*/ 109182 h 46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70812" h="468946">
                  <a:moveTo>
                    <a:pt x="47481" y="163773"/>
                  </a:moveTo>
                  <a:cubicBezTo>
                    <a:pt x="52030" y="150125"/>
                    <a:pt x="50957" y="133002"/>
                    <a:pt x="61129" y="122830"/>
                  </a:cubicBezTo>
                  <a:cubicBezTo>
                    <a:pt x="61130" y="122829"/>
                    <a:pt x="163487" y="54591"/>
                    <a:pt x="183959" y="40943"/>
                  </a:cubicBezTo>
                  <a:cubicBezTo>
                    <a:pt x="203260" y="28076"/>
                    <a:pt x="229819" y="33399"/>
                    <a:pt x="252198" y="27296"/>
                  </a:cubicBezTo>
                  <a:cubicBezTo>
                    <a:pt x="279956" y="19726"/>
                    <a:pt x="334084" y="0"/>
                    <a:pt x="334084" y="0"/>
                  </a:cubicBezTo>
                  <a:cubicBezTo>
                    <a:pt x="420520" y="4549"/>
                    <a:pt x="507162" y="6150"/>
                    <a:pt x="593392" y="13648"/>
                  </a:cubicBezTo>
                  <a:cubicBezTo>
                    <a:pt x="612079" y="15273"/>
                    <a:pt x="630743" y="19907"/>
                    <a:pt x="647983" y="27296"/>
                  </a:cubicBezTo>
                  <a:cubicBezTo>
                    <a:pt x="663059" y="33757"/>
                    <a:pt x="675278" y="45493"/>
                    <a:pt x="688926" y="54591"/>
                  </a:cubicBezTo>
                  <a:lnTo>
                    <a:pt x="743517" y="136478"/>
                  </a:lnTo>
                  <a:cubicBezTo>
                    <a:pt x="759477" y="160418"/>
                    <a:pt x="770812" y="218364"/>
                    <a:pt x="770812" y="218364"/>
                  </a:cubicBezTo>
                  <a:cubicBezTo>
                    <a:pt x="766487" y="257287"/>
                    <a:pt x="766382" y="336407"/>
                    <a:pt x="743517" y="382137"/>
                  </a:cubicBezTo>
                  <a:cubicBezTo>
                    <a:pt x="736181" y="396808"/>
                    <a:pt x="727820" y="411482"/>
                    <a:pt x="716221" y="423081"/>
                  </a:cubicBezTo>
                  <a:cubicBezTo>
                    <a:pt x="704623" y="434679"/>
                    <a:pt x="689949" y="443041"/>
                    <a:pt x="675278" y="450376"/>
                  </a:cubicBezTo>
                  <a:cubicBezTo>
                    <a:pt x="662411" y="456810"/>
                    <a:pt x="647983" y="459475"/>
                    <a:pt x="634335" y="464024"/>
                  </a:cubicBezTo>
                  <a:cubicBezTo>
                    <a:pt x="591967" y="459316"/>
                    <a:pt x="507254" y="468946"/>
                    <a:pt x="470562" y="423081"/>
                  </a:cubicBezTo>
                  <a:cubicBezTo>
                    <a:pt x="461575" y="411847"/>
                    <a:pt x="461463" y="395785"/>
                    <a:pt x="456914" y="382137"/>
                  </a:cubicBezTo>
                  <a:cubicBezTo>
                    <a:pt x="457970" y="375801"/>
                    <a:pt x="464275" y="268903"/>
                    <a:pt x="497857" y="259308"/>
                  </a:cubicBezTo>
                  <a:cubicBezTo>
                    <a:pt x="520161" y="252935"/>
                    <a:pt x="543350" y="268406"/>
                    <a:pt x="566096" y="272955"/>
                  </a:cubicBezTo>
                  <a:cubicBezTo>
                    <a:pt x="570645" y="286603"/>
                    <a:pt x="565787" y="310410"/>
                    <a:pt x="579744" y="313899"/>
                  </a:cubicBezTo>
                  <a:cubicBezTo>
                    <a:pt x="641888" y="329435"/>
                    <a:pt x="618268" y="241637"/>
                    <a:pt x="607039" y="232012"/>
                  </a:cubicBezTo>
                  <a:cubicBezTo>
                    <a:pt x="585194" y="213287"/>
                    <a:pt x="552448" y="213814"/>
                    <a:pt x="525153" y="204716"/>
                  </a:cubicBezTo>
                  <a:cubicBezTo>
                    <a:pt x="525148" y="204714"/>
                    <a:pt x="443271" y="177425"/>
                    <a:pt x="443266" y="177421"/>
                  </a:cubicBezTo>
                  <a:lnTo>
                    <a:pt x="402323" y="150125"/>
                  </a:lnTo>
                  <a:cubicBezTo>
                    <a:pt x="359067" y="85242"/>
                    <a:pt x="390588" y="114369"/>
                    <a:pt x="293141" y="81887"/>
                  </a:cubicBezTo>
                  <a:lnTo>
                    <a:pt x="252198" y="68239"/>
                  </a:lnTo>
                  <a:cubicBezTo>
                    <a:pt x="211255" y="72788"/>
                    <a:pt x="169333" y="71896"/>
                    <a:pt x="129368" y="81887"/>
                  </a:cubicBezTo>
                  <a:cubicBezTo>
                    <a:pt x="0" y="114229"/>
                    <a:pt x="149675" y="109182"/>
                    <a:pt x="61129" y="109182"/>
                  </a:cubicBezTo>
                  <a:lnTo>
                    <a:pt x="61129" y="109182"/>
                  </a:lnTo>
                </a:path>
              </a:pathLst>
            </a:custGeom>
            <a:solidFill>
              <a:srgbClr val="00B05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userDrawn="1"/>
          </p:nvSpPr>
          <p:spPr>
            <a:xfrm>
              <a:off x="-41375" y="5077482"/>
              <a:ext cx="181695" cy="1124983"/>
            </a:xfrm>
            <a:custGeom>
              <a:avLst/>
              <a:gdLst>
                <a:gd name="connsiteX0" fmla="*/ 150125 w 218364"/>
                <a:gd name="connsiteY0" fmla="*/ 1149331 h 1149331"/>
                <a:gd name="connsiteX1" fmla="*/ 95534 w 218364"/>
                <a:gd name="connsiteY1" fmla="*/ 1040149 h 1149331"/>
                <a:gd name="connsiteX2" fmla="*/ 68239 w 218364"/>
                <a:gd name="connsiteY2" fmla="*/ 999206 h 1149331"/>
                <a:gd name="connsiteX3" fmla="*/ 54591 w 218364"/>
                <a:gd name="connsiteY3" fmla="*/ 944615 h 1149331"/>
                <a:gd name="connsiteX4" fmla="*/ 40943 w 218364"/>
                <a:gd name="connsiteY4" fmla="*/ 821785 h 1149331"/>
                <a:gd name="connsiteX5" fmla="*/ 68239 w 218364"/>
                <a:gd name="connsiteY5" fmla="*/ 412352 h 1149331"/>
                <a:gd name="connsiteX6" fmla="*/ 54591 w 218364"/>
                <a:gd name="connsiteY6" fmla="*/ 275874 h 1149331"/>
                <a:gd name="connsiteX7" fmla="*/ 40943 w 218364"/>
                <a:gd name="connsiteY7" fmla="*/ 234931 h 1149331"/>
                <a:gd name="connsiteX8" fmla="*/ 27296 w 218364"/>
                <a:gd name="connsiteY8" fmla="*/ 166692 h 1149331"/>
                <a:gd name="connsiteX9" fmla="*/ 0 w 218364"/>
                <a:gd name="connsiteY9" fmla="*/ 84806 h 1149331"/>
                <a:gd name="connsiteX10" fmla="*/ 54591 w 218364"/>
                <a:gd name="connsiteY10" fmla="*/ 16567 h 1149331"/>
                <a:gd name="connsiteX11" fmla="*/ 136478 w 218364"/>
                <a:gd name="connsiteY11" fmla="*/ 71158 h 1149331"/>
                <a:gd name="connsiteX12" fmla="*/ 191069 w 218364"/>
                <a:gd name="connsiteY12" fmla="*/ 153045 h 1149331"/>
                <a:gd name="connsiteX13" fmla="*/ 218364 w 218364"/>
                <a:gd name="connsiteY13" fmla="*/ 193988 h 1149331"/>
                <a:gd name="connsiteX14" fmla="*/ 204716 w 218364"/>
                <a:gd name="connsiteY14" fmla="*/ 344113 h 1149331"/>
                <a:gd name="connsiteX15" fmla="*/ 122830 w 218364"/>
                <a:gd name="connsiteY15" fmla="*/ 507886 h 1149331"/>
                <a:gd name="connsiteX16" fmla="*/ 95534 w 218364"/>
                <a:gd name="connsiteY16" fmla="*/ 589773 h 1149331"/>
                <a:gd name="connsiteX17" fmla="*/ 81887 w 218364"/>
                <a:gd name="connsiteY17" fmla="*/ 630716 h 1149331"/>
                <a:gd name="connsiteX18" fmla="*/ 95534 w 218364"/>
                <a:gd name="connsiteY18" fmla="*/ 1012854 h 1149331"/>
                <a:gd name="connsiteX19" fmla="*/ 122830 w 218364"/>
                <a:gd name="connsiteY19" fmla="*/ 1094740 h 1149331"/>
                <a:gd name="connsiteX20" fmla="*/ 136478 w 218364"/>
                <a:gd name="connsiteY20" fmla="*/ 1135683 h 1149331"/>
                <a:gd name="connsiteX21" fmla="*/ 150125 w 218364"/>
                <a:gd name="connsiteY21" fmla="*/ 1149331 h 114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364" h="1149331">
                  <a:moveTo>
                    <a:pt x="150125" y="1149331"/>
                  </a:moveTo>
                  <a:cubicBezTo>
                    <a:pt x="131928" y="1112937"/>
                    <a:pt x="115018" y="1075870"/>
                    <a:pt x="95534" y="1040149"/>
                  </a:cubicBezTo>
                  <a:cubicBezTo>
                    <a:pt x="87680" y="1025749"/>
                    <a:pt x="74700" y="1014282"/>
                    <a:pt x="68239" y="999206"/>
                  </a:cubicBezTo>
                  <a:cubicBezTo>
                    <a:pt x="60850" y="981966"/>
                    <a:pt x="59140" y="962812"/>
                    <a:pt x="54591" y="944615"/>
                  </a:cubicBezTo>
                  <a:cubicBezTo>
                    <a:pt x="50042" y="903672"/>
                    <a:pt x="40943" y="862980"/>
                    <a:pt x="40943" y="821785"/>
                  </a:cubicBezTo>
                  <a:cubicBezTo>
                    <a:pt x="40943" y="662477"/>
                    <a:pt x="53522" y="559524"/>
                    <a:pt x="68239" y="412352"/>
                  </a:cubicBezTo>
                  <a:cubicBezTo>
                    <a:pt x="63690" y="366859"/>
                    <a:pt x="61543" y="321062"/>
                    <a:pt x="54591" y="275874"/>
                  </a:cubicBezTo>
                  <a:cubicBezTo>
                    <a:pt x="52403" y="261655"/>
                    <a:pt x="44432" y="248887"/>
                    <a:pt x="40943" y="234931"/>
                  </a:cubicBezTo>
                  <a:cubicBezTo>
                    <a:pt x="35317" y="212427"/>
                    <a:pt x="33399" y="189071"/>
                    <a:pt x="27296" y="166692"/>
                  </a:cubicBezTo>
                  <a:cubicBezTo>
                    <a:pt x="19726" y="138934"/>
                    <a:pt x="0" y="84806"/>
                    <a:pt x="0" y="84806"/>
                  </a:cubicBezTo>
                  <a:cubicBezTo>
                    <a:pt x="5355" y="63388"/>
                    <a:pt x="4890" y="0"/>
                    <a:pt x="54591" y="16567"/>
                  </a:cubicBezTo>
                  <a:cubicBezTo>
                    <a:pt x="85713" y="26941"/>
                    <a:pt x="136478" y="71158"/>
                    <a:pt x="136478" y="71158"/>
                  </a:cubicBezTo>
                  <a:cubicBezTo>
                    <a:pt x="214952" y="45000"/>
                    <a:pt x="159705" y="48496"/>
                    <a:pt x="191069" y="153045"/>
                  </a:cubicBezTo>
                  <a:cubicBezTo>
                    <a:pt x="195782" y="168756"/>
                    <a:pt x="209266" y="180340"/>
                    <a:pt x="218364" y="193988"/>
                  </a:cubicBezTo>
                  <a:cubicBezTo>
                    <a:pt x="213815" y="244030"/>
                    <a:pt x="213448" y="294630"/>
                    <a:pt x="204716" y="344113"/>
                  </a:cubicBezTo>
                  <a:cubicBezTo>
                    <a:pt x="191155" y="420961"/>
                    <a:pt x="165895" y="443290"/>
                    <a:pt x="122830" y="507886"/>
                  </a:cubicBezTo>
                  <a:cubicBezTo>
                    <a:pt x="106870" y="531826"/>
                    <a:pt x="104632" y="562477"/>
                    <a:pt x="95534" y="589773"/>
                  </a:cubicBezTo>
                  <a:lnTo>
                    <a:pt x="81887" y="630716"/>
                  </a:lnTo>
                  <a:cubicBezTo>
                    <a:pt x="86436" y="758095"/>
                    <a:pt x="84331" y="885887"/>
                    <a:pt x="95534" y="1012854"/>
                  </a:cubicBezTo>
                  <a:cubicBezTo>
                    <a:pt x="98063" y="1041515"/>
                    <a:pt x="113731" y="1067445"/>
                    <a:pt x="122830" y="1094740"/>
                  </a:cubicBezTo>
                  <a:cubicBezTo>
                    <a:pt x="127379" y="1108388"/>
                    <a:pt x="122092" y="1135683"/>
                    <a:pt x="136478" y="1135683"/>
                  </a:cubicBezTo>
                  <a:lnTo>
                    <a:pt x="150125" y="1149331"/>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userDrawn="1"/>
          </p:nvSpPr>
          <p:spPr>
            <a:xfrm>
              <a:off x="4049" y="5199989"/>
              <a:ext cx="874409" cy="694074"/>
            </a:xfrm>
            <a:custGeom>
              <a:avLst/>
              <a:gdLst>
                <a:gd name="connsiteX0" fmla="*/ 0 w 1050877"/>
                <a:gd name="connsiteY0" fmla="*/ 546499 h 709096"/>
                <a:gd name="connsiteX1" fmla="*/ 40943 w 1050877"/>
                <a:gd name="connsiteY1" fmla="*/ 369078 h 709096"/>
                <a:gd name="connsiteX2" fmla="*/ 68238 w 1050877"/>
                <a:gd name="connsiteY2" fmla="*/ 328134 h 709096"/>
                <a:gd name="connsiteX3" fmla="*/ 81886 w 1050877"/>
                <a:gd name="connsiteY3" fmla="*/ 287191 h 709096"/>
                <a:gd name="connsiteX4" fmla="*/ 136477 w 1050877"/>
                <a:gd name="connsiteY4" fmla="*/ 205305 h 709096"/>
                <a:gd name="connsiteX5" fmla="*/ 163773 w 1050877"/>
                <a:gd name="connsiteY5" fmla="*/ 164361 h 709096"/>
                <a:gd name="connsiteX6" fmla="*/ 204716 w 1050877"/>
                <a:gd name="connsiteY6" fmla="*/ 150714 h 709096"/>
                <a:gd name="connsiteX7" fmla="*/ 272955 w 1050877"/>
                <a:gd name="connsiteY7" fmla="*/ 96122 h 709096"/>
                <a:gd name="connsiteX8" fmla="*/ 313898 w 1050877"/>
                <a:gd name="connsiteY8" fmla="*/ 55179 h 709096"/>
                <a:gd name="connsiteX9" fmla="*/ 395785 w 1050877"/>
                <a:gd name="connsiteY9" fmla="*/ 27884 h 709096"/>
                <a:gd name="connsiteX10" fmla="*/ 436728 w 1050877"/>
                <a:gd name="connsiteY10" fmla="*/ 14236 h 709096"/>
                <a:gd name="connsiteX11" fmla="*/ 709683 w 1050877"/>
                <a:gd name="connsiteY11" fmla="*/ 27884 h 709096"/>
                <a:gd name="connsiteX12" fmla="*/ 805217 w 1050877"/>
                <a:gd name="connsiteY12" fmla="*/ 137066 h 709096"/>
                <a:gd name="connsiteX13" fmla="*/ 846161 w 1050877"/>
                <a:gd name="connsiteY13" fmla="*/ 164361 h 709096"/>
                <a:gd name="connsiteX14" fmla="*/ 859809 w 1050877"/>
                <a:gd name="connsiteY14" fmla="*/ 205305 h 709096"/>
                <a:gd name="connsiteX15" fmla="*/ 887104 w 1050877"/>
                <a:gd name="connsiteY15" fmla="*/ 246248 h 709096"/>
                <a:gd name="connsiteX16" fmla="*/ 914400 w 1050877"/>
                <a:gd name="connsiteY16" fmla="*/ 328134 h 709096"/>
                <a:gd name="connsiteX17" fmla="*/ 928047 w 1050877"/>
                <a:gd name="connsiteY17" fmla="*/ 369078 h 709096"/>
                <a:gd name="connsiteX18" fmla="*/ 968991 w 1050877"/>
                <a:gd name="connsiteY18" fmla="*/ 573794 h 709096"/>
                <a:gd name="connsiteX19" fmla="*/ 1009934 w 1050877"/>
                <a:gd name="connsiteY19" fmla="*/ 655681 h 709096"/>
                <a:gd name="connsiteX20" fmla="*/ 1050877 w 1050877"/>
                <a:gd name="connsiteY20" fmla="*/ 682976 h 709096"/>
                <a:gd name="connsiteX21" fmla="*/ 887104 w 1050877"/>
                <a:gd name="connsiteY21" fmla="*/ 682976 h 709096"/>
                <a:gd name="connsiteX22" fmla="*/ 846161 w 1050877"/>
                <a:gd name="connsiteY22" fmla="*/ 655681 h 709096"/>
                <a:gd name="connsiteX23" fmla="*/ 818865 w 1050877"/>
                <a:gd name="connsiteY23" fmla="*/ 573794 h 709096"/>
                <a:gd name="connsiteX24" fmla="*/ 805217 w 1050877"/>
                <a:gd name="connsiteY24" fmla="*/ 532851 h 709096"/>
                <a:gd name="connsiteX25" fmla="*/ 791570 w 1050877"/>
                <a:gd name="connsiteY25" fmla="*/ 450964 h 709096"/>
                <a:gd name="connsiteX26" fmla="*/ 777922 w 1050877"/>
                <a:gd name="connsiteY26" fmla="*/ 396373 h 709096"/>
                <a:gd name="connsiteX27" fmla="*/ 764274 w 1050877"/>
                <a:gd name="connsiteY27" fmla="*/ 300839 h 709096"/>
                <a:gd name="connsiteX28" fmla="*/ 736979 w 1050877"/>
                <a:gd name="connsiteY28" fmla="*/ 218952 h 709096"/>
                <a:gd name="connsiteX29" fmla="*/ 723331 w 1050877"/>
                <a:gd name="connsiteY29" fmla="*/ 178009 h 709096"/>
                <a:gd name="connsiteX30" fmla="*/ 696035 w 1050877"/>
                <a:gd name="connsiteY30" fmla="*/ 137066 h 709096"/>
                <a:gd name="connsiteX31" fmla="*/ 655092 w 1050877"/>
                <a:gd name="connsiteY31" fmla="*/ 55179 h 709096"/>
                <a:gd name="connsiteX32" fmla="*/ 573206 w 1050877"/>
                <a:gd name="connsiteY32" fmla="*/ 27884 h 709096"/>
                <a:gd name="connsiteX33" fmla="*/ 532262 w 1050877"/>
                <a:gd name="connsiteY33" fmla="*/ 588 h 709096"/>
                <a:gd name="connsiteX34" fmla="*/ 327546 w 1050877"/>
                <a:gd name="connsiteY34" fmla="*/ 27884 h 709096"/>
                <a:gd name="connsiteX35" fmla="*/ 245659 w 1050877"/>
                <a:gd name="connsiteY35" fmla="*/ 82475 h 709096"/>
                <a:gd name="connsiteX36" fmla="*/ 204716 w 1050877"/>
                <a:gd name="connsiteY36" fmla="*/ 164361 h 709096"/>
                <a:gd name="connsiteX37" fmla="*/ 191068 w 1050877"/>
                <a:gd name="connsiteY37" fmla="*/ 205305 h 709096"/>
                <a:gd name="connsiteX38" fmla="*/ 136477 w 1050877"/>
                <a:gd name="connsiteY38" fmla="*/ 314487 h 709096"/>
                <a:gd name="connsiteX39" fmla="*/ 122829 w 1050877"/>
                <a:gd name="connsiteY39" fmla="*/ 355430 h 709096"/>
                <a:gd name="connsiteX40" fmla="*/ 95534 w 1050877"/>
                <a:gd name="connsiteY40" fmla="*/ 396373 h 709096"/>
                <a:gd name="connsiteX41" fmla="*/ 68238 w 1050877"/>
                <a:gd name="connsiteY41" fmla="*/ 478260 h 709096"/>
                <a:gd name="connsiteX42" fmla="*/ 27295 w 1050877"/>
                <a:gd name="connsiteY42" fmla="*/ 437316 h 709096"/>
                <a:gd name="connsiteX43" fmla="*/ 27295 w 1050877"/>
                <a:gd name="connsiteY43" fmla="*/ 437316 h 709096"/>
                <a:gd name="connsiteX44" fmla="*/ 27295 w 1050877"/>
                <a:gd name="connsiteY44" fmla="*/ 437316 h 70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0877" h="709096">
                  <a:moveTo>
                    <a:pt x="0" y="546499"/>
                  </a:moveTo>
                  <a:cubicBezTo>
                    <a:pt x="6292" y="502449"/>
                    <a:pt x="13691" y="409957"/>
                    <a:pt x="40943" y="369078"/>
                  </a:cubicBezTo>
                  <a:cubicBezTo>
                    <a:pt x="50041" y="355430"/>
                    <a:pt x="60903" y="342805"/>
                    <a:pt x="68238" y="328134"/>
                  </a:cubicBezTo>
                  <a:cubicBezTo>
                    <a:pt x="74672" y="315267"/>
                    <a:pt x="74900" y="299767"/>
                    <a:pt x="81886" y="287191"/>
                  </a:cubicBezTo>
                  <a:cubicBezTo>
                    <a:pt x="97818" y="258514"/>
                    <a:pt x="118280" y="232600"/>
                    <a:pt x="136477" y="205305"/>
                  </a:cubicBezTo>
                  <a:lnTo>
                    <a:pt x="163773" y="164361"/>
                  </a:lnTo>
                  <a:cubicBezTo>
                    <a:pt x="171753" y="152391"/>
                    <a:pt x="191068" y="155263"/>
                    <a:pt x="204716" y="150714"/>
                  </a:cubicBezTo>
                  <a:cubicBezTo>
                    <a:pt x="265762" y="59145"/>
                    <a:pt x="193849" y="148859"/>
                    <a:pt x="272955" y="96122"/>
                  </a:cubicBezTo>
                  <a:cubicBezTo>
                    <a:pt x="289014" y="85416"/>
                    <a:pt x="297026" y="64552"/>
                    <a:pt x="313898" y="55179"/>
                  </a:cubicBezTo>
                  <a:cubicBezTo>
                    <a:pt x="339049" y="41206"/>
                    <a:pt x="368489" y="36982"/>
                    <a:pt x="395785" y="27884"/>
                  </a:cubicBezTo>
                  <a:lnTo>
                    <a:pt x="436728" y="14236"/>
                  </a:lnTo>
                  <a:cubicBezTo>
                    <a:pt x="527713" y="18785"/>
                    <a:pt x="619350" y="16101"/>
                    <a:pt x="709683" y="27884"/>
                  </a:cubicBezTo>
                  <a:cubicBezTo>
                    <a:pt x="751204" y="33300"/>
                    <a:pt x="794963" y="121685"/>
                    <a:pt x="805217" y="137066"/>
                  </a:cubicBezTo>
                  <a:cubicBezTo>
                    <a:pt x="814316" y="150714"/>
                    <a:pt x="832513" y="155263"/>
                    <a:pt x="846161" y="164361"/>
                  </a:cubicBezTo>
                  <a:cubicBezTo>
                    <a:pt x="850710" y="178009"/>
                    <a:pt x="853375" y="192438"/>
                    <a:pt x="859809" y="205305"/>
                  </a:cubicBezTo>
                  <a:cubicBezTo>
                    <a:pt x="867144" y="219976"/>
                    <a:pt x="880442" y="231259"/>
                    <a:pt x="887104" y="246248"/>
                  </a:cubicBezTo>
                  <a:cubicBezTo>
                    <a:pt x="898789" y="272540"/>
                    <a:pt x="905302" y="300839"/>
                    <a:pt x="914400" y="328134"/>
                  </a:cubicBezTo>
                  <a:lnTo>
                    <a:pt x="928047" y="369078"/>
                  </a:lnTo>
                  <a:cubicBezTo>
                    <a:pt x="939477" y="449090"/>
                    <a:pt x="942666" y="494816"/>
                    <a:pt x="968991" y="573794"/>
                  </a:cubicBezTo>
                  <a:cubicBezTo>
                    <a:pt x="980091" y="607095"/>
                    <a:pt x="983476" y="629223"/>
                    <a:pt x="1009934" y="655681"/>
                  </a:cubicBezTo>
                  <a:cubicBezTo>
                    <a:pt x="1021532" y="667279"/>
                    <a:pt x="1037229" y="673878"/>
                    <a:pt x="1050877" y="682976"/>
                  </a:cubicBezTo>
                  <a:cubicBezTo>
                    <a:pt x="982254" y="705851"/>
                    <a:pt x="991584" y="709096"/>
                    <a:pt x="887104" y="682976"/>
                  </a:cubicBezTo>
                  <a:cubicBezTo>
                    <a:pt x="871191" y="678998"/>
                    <a:pt x="859809" y="664779"/>
                    <a:pt x="846161" y="655681"/>
                  </a:cubicBezTo>
                  <a:lnTo>
                    <a:pt x="818865" y="573794"/>
                  </a:lnTo>
                  <a:lnTo>
                    <a:pt x="805217" y="532851"/>
                  </a:lnTo>
                  <a:cubicBezTo>
                    <a:pt x="800668" y="505555"/>
                    <a:pt x="796997" y="478099"/>
                    <a:pt x="791570" y="450964"/>
                  </a:cubicBezTo>
                  <a:cubicBezTo>
                    <a:pt x="787892" y="432571"/>
                    <a:pt x="781277" y="414827"/>
                    <a:pt x="777922" y="396373"/>
                  </a:cubicBezTo>
                  <a:cubicBezTo>
                    <a:pt x="772168" y="364724"/>
                    <a:pt x="771507" y="332183"/>
                    <a:pt x="764274" y="300839"/>
                  </a:cubicBezTo>
                  <a:cubicBezTo>
                    <a:pt x="757804" y="272804"/>
                    <a:pt x="746077" y="246248"/>
                    <a:pt x="736979" y="218952"/>
                  </a:cubicBezTo>
                  <a:cubicBezTo>
                    <a:pt x="732430" y="205304"/>
                    <a:pt x="731311" y="189979"/>
                    <a:pt x="723331" y="178009"/>
                  </a:cubicBezTo>
                  <a:lnTo>
                    <a:pt x="696035" y="137066"/>
                  </a:lnTo>
                  <a:cubicBezTo>
                    <a:pt x="688599" y="114755"/>
                    <a:pt x="677373" y="69105"/>
                    <a:pt x="655092" y="55179"/>
                  </a:cubicBezTo>
                  <a:cubicBezTo>
                    <a:pt x="630694" y="39930"/>
                    <a:pt x="573206" y="27884"/>
                    <a:pt x="573206" y="27884"/>
                  </a:cubicBezTo>
                  <a:cubicBezTo>
                    <a:pt x="559558" y="18785"/>
                    <a:pt x="548629" y="1679"/>
                    <a:pt x="532262" y="588"/>
                  </a:cubicBezTo>
                  <a:cubicBezTo>
                    <a:pt x="523443" y="0"/>
                    <a:pt x="376000" y="965"/>
                    <a:pt x="327546" y="27884"/>
                  </a:cubicBezTo>
                  <a:cubicBezTo>
                    <a:pt x="298869" y="43816"/>
                    <a:pt x="245659" y="82475"/>
                    <a:pt x="245659" y="82475"/>
                  </a:cubicBezTo>
                  <a:cubicBezTo>
                    <a:pt x="211358" y="185382"/>
                    <a:pt x="257627" y="58540"/>
                    <a:pt x="204716" y="164361"/>
                  </a:cubicBezTo>
                  <a:cubicBezTo>
                    <a:pt x="198282" y="177228"/>
                    <a:pt x="197021" y="192208"/>
                    <a:pt x="191068" y="205305"/>
                  </a:cubicBezTo>
                  <a:cubicBezTo>
                    <a:pt x="174230" y="242348"/>
                    <a:pt x="149345" y="275885"/>
                    <a:pt x="136477" y="314487"/>
                  </a:cubicBezTo>
                  <a:cubicBezTo>
                    <a:pt x="131928" y="328135"/>
                    <a:pt x="129263" y="342563"/>
                    <a:pt x="122829" y="355430"/>
                  </a:cubicBezTo>
                  <a:cubicBezTo>
                    <a:pt x="115494" y="370101"/>
                    <a:pt x="102196" y="381384"/>
                    <a:pt x="95534" y="396373"/>
                  </a:cubicBezTo>
                  <a:cubicBezTo>
                    <a:pt x="83849" y="422665"/>
                    <a:pt x="68238" y="478260"/>
                    <a:pt x="68238" y="478260"/>
                  </a:cubicBezTo>
                  <a:cubicBezTo>
                    <a:pt x="23510" y="448440"/>
                    <a:pt x="27295" y="467367"/>
                    <a:pt x="27295" y="437316"/>
                  </a:cubicBezTo>
                  <a:lnTo>
                    <a:pt x="27295" y="437316"/>
                  </a:lnTo>
                  <a:lnTo>
                    <a:pt x="27295" y="437316"/>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userDrawn="1"/>
          </p:nvSpPr>
          <p:spPr>
            <a:xfrm>
              <a:off x="57443" y="4791822"/>
              <a:ext cx="432643" cy="737317"/>
            </a:xfrm>
            <a:custGeom>
              <a:avLst/>
              <a:gdLst>
                <a:gd name="connsiteX0" fmla="*/ 31364 w 519956"/>
                <a:gd name="connsiteY0" fmla="*/ 704194 h 753275"/>
                <a:gd name="connsiteX1" fmla="*/ 99603 w 519956"/>
                <a:gd name="connsiteY1" fmla="*/ 595012 h 753275"/>
                <a:gd name="connsiteX2" fmla="*/ 195138 w 519956"/>
                <a:gd name="connsiteY2" fmla="*/ 472182 h 753275"/>
                <a:gd name="connsiteX3" fmla="*/ 208785 w 519956"/>
                <a:gd name="connsiteY3" fmla="*/ 431239 h 753275"/>
                <a:gd name="connsiteX4" fmla="*/ 290672 w 519956"/>
                <a:gd name="connsiteY4" fmla="*/ 308409 h 753275"/>
                <a:gd name="connsiteX5" fmla="*/ 317967 w 519956"/>
                <a:gd name="connsiteY5" fmla="*/ 240170 h 753275"/>
                <a:gd name="connsiteX6" fmla="*/ 304320 w 519956"/>
                <a:gd name="connsiteY6" fmla="*/ 76397 h 753275"/>
                <a:gd name="connsiteX7" fmla="*/ 317967 w 519956"/>
                <a:gd name="connsiteY7" fmla="*/ 35454 h 753275"/>
                <a:gd name="connsiteX8" fmla="*/ 358911 w 519956"/>
                <a:gd name="connsiteY8" fmla="*/ 21806 h 753275"/>
                <a:gd name="connsiteX9" fmla="*/ 386206 w 519956"/>
                <a:gd name="connsiteY9" fmla="*/ 62749 h 753275"/>
                <a:gd name="connsiteX10" fmla="*/ 454445 w 519956"/>
                <a:gd name="connsiteY10" fmla="*/ 117340 h 753275"/>
                <a:gd name="connsiteX11" fmla="*/ 427149 w 519956"/>
                <a:gd name="connsiteY11" fmla="*/ 158284 h 753275"/>
                <a:gd name="connsiteX12" fmla="*/ 454445 w 519956"/>
                <a:gd name="connsiteY12" fmla="*/ 212875 h 753275"/>
                <a:gd name="connsiteX13" fmla="*/ 331615 w 519956"/>
                <a:gd name="connsiteY13" fmla="*/ 308409 h 753275"/>
                <a:gd name="connsiteX14" fmla="*/ 236081 w 519956"/>
                <a:gd name="connsiteY14" fmla="*/ 417591 h 753275"/>
                <a:gd name="connsiteX15" fmla="*/ 181490 w 519956"/>
                <a:gd name="connsiteY15" fmla="*/ 499478 h 753275"/>
                <a:gd name="connsiteX16" fmla="*/ 126899 w 519956"/>
                <a:gd name="connsiteY16" fmla="*/ 581364 h 753275"/>
                <a:gd name="connsiteX17" fmla="*/ 99603 w 519956"/>
                <a:gd name="connsiteY17" fmla="*/ 622307 h 753275"/>
                <a:gd name="connsiteX18" fmla="*/ 58660 w 519956"/>
                <a:gd name="connsiteY18" fmla="*/ 649603 h 753275"/>
                <a:gd name="connsiteX19" fmla="*/ 31364 w 519956"/>
                <a:gd name="connsiteY19" fmla="*/ 690546 h 753275"/>
                <a:gd name="connsiteX20" fmla="*/ 31364 w 519956"/>
                <a:gd name="connsiteY20" fmla="*/ 704194 h 7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956" h="753275">
                  <a:moveTo>
                    <a:pt x="31364" y="704194"/>
                  </a:moveTo>
                  <a:cubicBezTo>
                    <a:pt x="42737" y="688272"/>
                    <a:pt x="34720" y="638267"/>
                    <a:pt x="99603" y="595012"/>
                  </a:cubicBezTo>
                  <a:cubicBezTo>
                    <a:pt x="164900" y="497066"/>
                    <a:pt x="130997" y="536322"/>
                    <a:pt x="195138" y="472182"/>
                  </a:cubicBezTo>
                  <a:cubicBezTo>
                    <a:pt x="199687" y="458534"/>
                    <a:pt x="201799" y="443815"/>
                    <a:pt x="208785" y="431239"/>
                  </a:cubicBezTo>
                  <a:cubicBezTo>
                    <a:pt x="208795" y="431222"/>
                    <a:pt x="277018" y="328889"/>
                    <a:pt x="290672" y="308409"/>
                  </a:cubicBezTo>
                  <a:cubicBezTo>
                    <a:pt x="304262" y="288025"/>
                    <a:pt x="308869" y="262916"/>
                    <a:pt x="317967" y="240170"/>
                  </a:cubicBezTo>
                  <a:cubicBezTo>
                    <a:pt x="313418" y="185579"/>
                    <a:pt x="304320" y="131177"/>
                    <a:pt x="304320" y="76397"/>
                  </a:cubicBezTo>
                  <a:cubicBezTo>
                    <a:pt x="304320" y="62011"/>
                    <a:pt x="307795" y="45626"/>
                    <a:pt x="317967" y="35454"/>
                  </a:cubicBezTo>
                  <a:cubicBezTo>
                    <a:pt x="328140" y="25281"/>
                    <a:pt x="345263" y="26355"/>
                    <a:pt x="358911" y="21806"/>
                  </a:cubicBezTo>
                  <a:cubicBezTo>
                    <a:pt x="368009" y="35454"/>
                    <a:pt x="373398" y="52502"/>
                    <a:pt x="386206" y="62749"/>
                  </a:cubicBezTo>
                  <a:cubicBezTo>
                    <a:pt x="480382" y="138090"/>
                    <a:pt x="376216" y="0"/>
                    <a:pt x="454445" y="117340"/>
                  </a:cubicBezTo>
                  <a:cubicBezTo>
                    <a:pt x="445346" y="130988"/>
                    <a:pt x="423171" y="142371"/>
                    <a:pt x="427149" y="158284"/>
                  </a:cubicBezTo>
                  <a:cubicBezTo>
                    <a:pt x="434428" y="187399"/>
                    <a:pt x="519956" y="147364"/>
                    <a:pt x="454445" y="212875"/>
                  </a:cubicBezTo>
                  <a:cubicBezTo>
                    <a:pt x="351247" y="316073"/>
                    <a:pt x="398845" y="221971"/>
                    <a:pt x="331615" y="308409"/>
                  </a:cubicBezTo>
                  <a:cubicBezTo>
                    <a:pt x="245879" y="418641"/>
                    <a:pt x="315343" y="364751"/>
                    <a:pt x="236081" y="417591"/>
                  </a:cubicBezTo>
                  <a:cubicBezTo>
                    <a:pt x="209980" y="495893"/>
                    <a:pt x="241124" y="422805"/>
                    <a:pt x="181490" y="499478"/>
                  </a:cubicBezTo>
                  <a:cubicBezTo>
                    <a:pt x="161350" y="525373"/>
                    <a:pt x="145096" y="554069"/>
                    <a:pt x="126899" y="581364"/>
                  </a:cubicBezTo>
                  <a:lnTo>
                    <a:pt x="99603" y="622307"/>
                  </a:lnTo>
                  <a:cubicBezTo>
                    <a:pt x="90504" y="635955"/>
                    <a:pt x="72308" y="640504"/>
                    <a:pt x="58660" y="649603"/>
                  </a:cubicBezTo>
                  <a:cubicBezTo>
                    <a:pt x="49561" y="663251"/>
                    <a:pt x="38699" y="675875"/>
                    <a:pt x="31364" y="690546"/>
                  </a:cubicBezTo>
                  <a:cubicBezTo>
                    <a:pt x="0" y="753275"/>
                    <a:pt x="19991" y="720116"/>
                    <a:pt x="31364" y="704194"/>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userDrawn="1"/>
          </p:nvSpPr>
          <p:spPr>
            <a:xfrm>
              <a:off x="270014" y="4720844"/>
              <a:ext cx="250623" cy="279343"/>
            </a:xfrm>
            <a:custGeom>
              <a:avLst/>
              <a:gdLst>
                <a:gd name="connsiteX0" fmla="*/ 76144 w 301202"/>
                <a:gd name="connsiteY0" fmla="*/ 80672 h 285389"/>
                <a:gd name="connsiteX1" fmla="*/ 117087 w 301202"/>
                <a:gd name="connsiteY1" fmla="*/ 94320 h 285389"/>
                <a:gd name="connsiteX2" fmla="*/ 185326 w 301202"/>
                <a:gd name="connsiteY2" fmla="*/ 148911 h 285389"/>
                <a:gd name="connsiteX3" fmla="*/ 198974 w 301202"/>
                <a:gd name="connsiteY3" fmla="*/ 189854 h 285389"/>
                <a:gd name="connsiteX4" fmla="*/ 212622 w 301202"/>
                <a:gd name="connsiteY4" fmla="*/ 271741 h 285389"/>
                <a:gd name="connsiteX5" fmla="*/ 253565 w 301202"/>
                <a:gd name="connsiteY5" fmla="*/ 285389 h 285389"/>
                <a:gd name="connsiteX6" fmla="*/ 280861 w 301202"/>
                <a:gd name="connsiteY6" fmla="*/ 244445 h 285389"/>
                <a:gd name="connsiteX7" fmla="*/ 280861 w 301202"/>
                <a:gd name="connsiteY7" fmla="*/ 107968 h 285389"/>
                <a:gd name="connsiteX8" fmla="*/ 253565 w 301202"/>
                <a:gd name="connsiteY8" fmla="*/ 67024 h 285389"/>
                <a:gd name="connsiteX9" fmla="*/ 212622 w 301202"/>
                <a:gd name="connsiteY9" fmla="*/ 53377 h 285389"/>
                <a:gd name="connsiteX10" fmla="*/ 62496 w 301202"/>
                <a:gd name="connsiteY10" fmla="*/ 39729 h 285389"/>
                <a:gd name="connsiteX11" fmla="*/ 76144 w 301202"/>
                <a:gd name="connsiteY11" fmla="*/ 80672 h 28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202" h="285389">
                  <a:moveTo>
                    <a:pt x="76144" y="80672"/>
                  </a:moveTo>
                  <a:cubicBezTo>
                    <a:pt x="85242" y="89770"/>
                    <a:pt x="105853" y="85333"/>
                    <a:pt x="117087" y="94320"/>
                  </a:cubicBezTo>
                  <a:cubicBezTo>
                    <a:pt x="205276" y="164871"/>
                    <a:pt x="82415" y="114606"/>
                    <a:pt x="185326" y="148911"/>
                  </a:cubicBezTo>
                  <a:cubicBezTo>
                    <a:pt x="189875" y="162559"/>
                    <a:pt x="195853" y="175811"/>
                    <a:pt x="198974" y="189854"/>
                  </a:cubicBezTo>
                  <a:cubicBezTo>
                    <a:pt x="204977" y="216867"/>
                    <a:pt x="198893" y="247715"/>
                    <a:pt x="212622" y="271741"/>
                  </a:cubicBezTo>
                  <a:cubicBezTo>
                    <a:pt x="219759" y="284232"/>
                    <a:pt x="239917" y="280840"/>
                    <a:pt x="253565" y="285389"/>
                  </a:cubicBezTo>
                  <a:cubicBezTo>
                    <a:pt x="262664" y="271741"/>
                    <a:pt x="274400" y="259522"/>
                    <a:pt x="280861" y="244445"/>
                  </a:cubicBezTo>
                  <a:cubicBezTo>
                    <a:pt x="301202" y="196982"/>
                    <a:pt x="297617" y="158235"/>
                    <a:pt x="280861" y="107968"/>
                  </a:cubicBezTo>
                  <a:cubicBezTo>
                    <a:pt x="275674" y="92407"/>
                    <a:pt x="266373" y="77271"/>
                    <a:pt x="253565" y="67024"/>
                  </a:cubicBezTo>
                  <a:cubicBezTo>
                    <a:pt x="242332" y="58037"/>
                    <a:pt x="226270" y="57926"/>
                    <a:pt x="212622" y="53377"/>
                  </a:cubicBezTo>
                  <a:cubicBezTo>
                    <a:pt x="157292" y="16490"/>
                    <a:pt x="151885" y="0"/>
                    <a:pt x="62496" y="39729"/>
                  </a:cubicBezTo>
                  <a:cubicBezTo>
                    <a:pt x="0" y="67505"/>
                    <a:pt x="67046" y="71574"/>
                    <a:pt x="76144" y="80672"/>
                  </a:cubicBezTo>
                  <a:close/>
                </a:path>
              </a:pathLst>
            </a:cu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userDrawn="1"/>
          </p:nvSpPr>
          <p:spPr>
            <a:xfrm>
              <a:off x="651339" y="5414305"/>
              <a:ext cx="136272" cy="387400"/>
            </a:xfrm>
            <a:custGeom>
              <a:avLst/>
              <a:gdLst>
                <a:gd name="connsiteX0" fmla="*/ 163774 w 163774"/>
                <a:gd name="connsiteY0" fmla="*/ 395785 h 395785"/>
                <a:gd name="connsiteX1" fmla="*/ 150126 w 163774"/>
                <a:gd name="connsiteY1" fmla="*/ 354842 h 395785"/>
                <a:gd name="connsiteX2" fmla="*/ 122830 w 163774"/>
                <a:gd name="connsiteY2" fmla="*/ 232012 h 395785"/>
                <a:gd name="connsiteX3" fmla="*/ 81887 w 163774"/>
                <a:gd name="connsiteY3" fmla="*/ 136478 h 395785"/>
                <a:gd name="connsiteX4" fmla="*/ 68239 w 163774"/>
                <a:gd name="connsiteY4" fmla="*/ 95535 h 395785"/>
                <a:gd name="connsiteX5" fmla="*/ 0 w 163774"/>
                <a:gd name="connsiteY5" fmla="*/ 0 h 395785"/>
                <a:gd name="connsiteX6" fmla="*/ 0 w 163774"/>
                <a:gd name="connsiteY6" fmla="*/ 0 h 39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774" h="395785">
                  <a:moveTo>
                    <a:pt x="163774" y="395785"/>
                  </a:moveTo>
                  <a:cubicBezTo>
                    <a:pt x="159225" y="382137"/>
                    <a:pt x="153615" y="368798"/>
                    <a:pt x="150126" y="354842"/>
                  </a:cubicBezTo>
                  <a:cubicBezTo>
                    <a:pt x="121974" y="242234"/>
                    <a:pt x="150858" y="330111"/>
                    <a:pt x="122830" y="232012"/>
                  </a:cubicBezTo>
                  <a:cubicBezTo>
                    <a:pt x="104540" y="167995"/>
                    <a:pt x="113085" y="209272"/>
                    <a:pt x="81887" y="136478"/>
                  </a:cubicBezTo>
                  <a:cubicBezTo>
                    <a:pt x="76220" y="123255"/>
                    <a:pt x="75225" y="108111"/>
                    <a:pt x="68239" y="95535"/>
                  </a:cubicBezTo>
                  <a:cubicBezTo>
                    <a:pt x="31888" y="30104"/>
                    <a:pt x="32568" y="32568"/>
                    <a:pt x="0" y="0"/>
                  </a:cubicBezTo>
                  <a:lnTo>
                    <a:pt x="0" y="0"/>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userDrawn="1"/>
          </p:nvSpPr>
          <p:spPr>
            <a:xfrm>
              <a:off x="83540" y="5708195"/>
              <a:ext cx="158984" cy="160304"/>
            </a:xfrm>
            <a:custGeom>
              <a:avLst/>
              <a:gdLst>
                <a:gd name="connsiteX0" fmla="*/ 191069 w 191069"/>
                <a:gd name="connsiteY0" fmla="*/ 0 h 163773"/>
                <a:gd name="connsiteX1" fmla="*/ 68239 w 191069"/>
                <a:gd name="connsiteY1" fmla="*/ 27295 h 163773"/>
                <a:gd name="connsiteX2" fmla="*/ 13648 w 191069"/>
                <a:gd name="connsiteY2" fmla="*/ 122830 h 163773"/>
                <a:gd name="connsiteX3" fmla="*/ 0 w 191069"/>
                <a:gd name="connsiteY3" fmla="*/ 163773 h 163773"/>
                <a:gd name="connsiteX4" fmla="*/ 0 w 191069"/>
                <a:gd name="connsiteY4" fmla="*/ 163773 h 163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69" h="163773">
                  <a:moveTo>
                    <a:pt x="191069" y="0"/>
                  </a:moveTo>
                  <a:cubicBezTo>
                    <a:pt x="190236" y="139"/>
                    <a:pt x="85920" y="13150"/>
                    <a:pt x="68239" y="27295"/>
                  </a:cubicBezTo>
                  <a:cubicBezTo>
                    <a:pt x="53343" y="39212"/>
                    <a:pt x="18903" y="110569"/>
                    <a:pt x="13648" y="122830"/>
                  </a:cubicBezTo>
                  <a:cubicBezTo>
                    <a:pt x="7981" y="136053"/>
                    <a:pt x="0" y="163773"/>
                    <a:pt x="0" y="163773"/>
                  </a:cubicBezTo>
                  <a:lnTo>
                    <a:pt x="0" y="16377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userDrawn="1"/>
          </p:nvSpPr>
          <p:spPr>
            <a:xfrm>
              <a:off x="367440" y="5601326"/>
              <a:ext cx="238158" cy="320607"/>
            </a:xfrm>
            <a:custGeom>
              <a:avLst/>
              <a:gdLst>
                <a:gd name="connsiteX0" fmla="*/ 0 w 286222"/>
                <a:gd name="connsiteY0" fmla="*/ 0 h 327546"/>
                <a:gd name="connsiteX1" fmla="*/ 81887 w 286222"/>
                <a:gd name="connsiteY1" fmla="*/ 27295 h 327546"/>
                <a:gd name="connsiteX2" fmla="*/ 122830 w 286222"/>
                <a:gd name="connsiteY2" fmla="*/ 40943 h 327546"/>
                <a:gd name="connsiteX3" fmla="*/ 163774 w 286222"/>
                <a:gd name="connsiteY3" fmla="*/ 81886 h 327546"/>
                <a:gd name="connsiteX4" fmla="*/ 204717 w 286222"/>
                <a:gd name="connsiteY4" fmla="*/ 95534 h 327546"/>
                <a:gd name="connsiteX5" fmla="*/ 259308 w 286222"/>
                <a:gd name="connsiteY5" fmla="*/ 177421 h 327546"/>
                <a:gd name="connsiteX6" fmla="*/ 204717 w 286222"/>
                <a:gd name="connsiteY6" fmla="*/ 327546 h 327546"/>
                <a:gd name="connsiteX7" fmla="*/ 150126 w 286222"/>
                <a:gd name="connsiteY7" fmla="*/ 313898 h 327546"/>
                <a:gd name="connsiteX8" fmla="*/ 136478 w 286222"/>
                <a:gd name="connsiteY8" fmla="*/ 313898 h 327546"/>
                <a:gd name="connsiteX9" fmla="*/ 136478 w 286222"/>
                <a:gd name="connsiteY9" fmla="*/ 313898 h 32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222" h="327546">
                  <a:moveTo>
                    <a:pt x="0" y="0"/>
                  </a:moveTo>
                  <a:lnTo>
                    <a:pt x="81887" y="27295"/>
                  </a:lnTo>
                  <a:lnTo>
                    <a:pt x="122830" y="40943"/>
                  </a:lnTo>
                  <a:cubicBezTo>
                    <a:pt x="136478" y="54591"/>
                    <a:pt x="147715" y="71180"/>
                    <a:pt x="163774" y="81886"/>
                  </a:cubicBezTo>
                  <a:cubicBezTo>
                    <a:pt x="175744" y="89866"/>
                    <a:pt x="194545" y="85362"/>
                    <a:pt x="204717" y="95534"/>
                  </a:cubicBezTo>
                  <a:cubicBezTo>
                    <a:pt x="227914" y="118731"/>
                    <a:pt x="259308" y="177421"/>
                    <a:pt x="259308" y="177421"/>
                  </a:cubicBezTo>
                  <a:cubicBezTo>
                    <a:pt x="253161" y="238890"/>
                    <a:pt x="286222" y="327546"/>
                    <a:pt x="204717" y="327546"/>
                  </a:cubicBezTo>
                  <a:cubicBezTo>
                    <a:pt x="185960" y="327546"/>
                    <a:pt x="168519" y="317577"/>
                    <a:pt x="150126" y="313898"/>
                  </a:cubicBezTo>
                  <a:cubicBezTo>
                    <a:pt x="145665" y="313006"/>
                    <a:pt x="141027" y="313898"/>
                    <a:pt x="136478" y="313898"/>
                  </a:cubicBezTo>
                  <a:lnTo>
                    <a:pt x="136478" y="313898"/>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userDrawn="1"/>
          </p:nvSpPr>
          <p:spPr>
            <a:xfrm>
              <a:off x="26761" y="5173850"/>
              <a:ext cx="46005" cy="280531"/>
            </a:xfrm>
            <a:custGeom>
              <a:avLst/>
              <a:gdLst>
                <a:gd name="connsiteX0" fmla="*/ 0 w 55289"/>
                <a:gd name="connsiteY0" fmla="*/ 0 h 286603"/>
                <a:gd name="connsiteX1" fmla="*/ 27295 w 55289"/>
                <a:gd name="connsiteY1" fmla="*/ 40943 h 286603"/>
                <a:gd name="connsiteX2" fmla="*/ 40943 w 55289"/>
                <a:gd name="connsiteY2" fmla="*/ 81886 h 286603"/>
                <a:gd name="connsiteX3" fmla="*/ 54591 w 55289"/>
                <a:gd name="connsiteY3" fmla="*/ 286603 h 286603"/>
                <a:gd name="connsiteX4" fmla="*/ 54591 w 55289"/>
                <a:gd name="connsiteY4" fmla="*/ 286603 h 28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89" h="286603">
                  <a:moveTo>
                    <a:pt x="0" y="0"/>
                  </a:moveTo>
                  <a:cubicBezTo>
                    <a:pt x="9098" y="13648"/>
                    <a:pt x="19960" y="26272"/>
                    <a:pt x="27295" y="40943"/>
                  </a:cubicBezTo>
                  <a:cubicBezTo>
                    <a:pt x="33729" y="53810"/>
                    <a:pt x="39159" y="67611"/>
                    <a:pt x="40943" y="81886"/>
                  </a:cubicBezTo>
                  <a:cubicBezTo>
                    <a:pt x="55289" y="196651"/>
                    <a:pt x="54591" y="210995"/>
                    <a:pt x="54591" y="286603"/>
                  </a:cubicBezTo>
                  <a:lnTo>
                    <a:pt x="54591" y="28660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userDrawn="1"/>
          </p:nvSpPr>
          <p:spPr>
            <a:xfrm>
              <a:off x="-18664" y="4527913"/>
              <a:ext cx="224396" cy="913110"/>
            </a:xfrm>
            <a:custGeom>
              <a:avLst/>
              <a:gdLst>
                <a:gd name="connsiteX0" fmla="*/ 122830 w 269682"/>
                <a:gd name="connsiteY0" fmla="*/ 932873 h 932873"/>
                <a:gd name="connsiteX1" fmla="*/ 150126 w 269682"/>
                <a:gd name="connsiteY1" fmla="*/ 891930 h 932873"/>
                <a:gd name="connsiteX2" fmla="*/ 191069 w 269682"/>
                <a:gd name="connsiteY2" fmla="*/ 810043 h 932873"/>
                <a:gd name="connsiteX3" fmla="*/ 177421 w 269682"/>
                <a:gd name="connsiteY3" fmla="*/ 564384 h 932873"/>
                <a:gd name="connsiteX4" fmla="*/ 163773 w 269682"/>
                <a:gd name="connsiteY4" fmla="*/ 523440 h 932873"/>
                <a:gd name="connsiteX5" fmla="*/ 122830 w 269682"/>
                <a:gd name="connsiteY5" fmla="*/ 496145 h 932873"/>
                <a:gd name="connsiteX6" fmla="*/ 54591 w 269682"/>
                <a:gd name="connsiteY6" fmla="*/ 373315 h 932873"/>
                <a:gd name="connsiteX7" fmla="*/ 95535 w 269682"/>
                <a:gd name="connsiteY7" fmla="*/ 359667 h 932873"/>
                <a:gd name="connsiteX8" fmla="*/ 81887 w 269682"/>
                <a:gd name="connsiteY8" fmla="*/ 318724 h 932873"/>
                <a:gd name="connsiteX9" fmla="*/ 68239 w 269682"/>
                <a:gd name="connsiteY9" fmla="*/ 264133 h 932873"/>
                <a:gd name="connsiteX10" fmla="*/ 54591 w 269682"/>
                <a:gd name="connsiteY10" fmla="*/ 86712 h 932873"/>
                <a:gd name="connsiteX11" fmla="*/ 40944 w 269682"/>
                <a:gd name="connsiteY11" fmla="*/ 45769 h 932873"/>
                <a:gd name="connsiteX12" fmla="*/ 0 w 269682"/>
                <a:gd name="connsiteY12" fmla="*/ 32121 h 932873"/>
                <a:gd name="connsiteX13" fmla="*/ 40944 w 269682"/>
                <a:gd name="connsiteY13" fmla="*/ 4825 h 932873"/>
                <a:gd name="connsiteX14" fmla="*/ 177421 w 269682"/>
                <a:gd name="connsiteY14" fmla="*/ 32121 h 932873"/>
                <a:gd name="connsiteX15" fmla="*/ 204717 w 269682"/>
                <a:gd name="connsiteY15" fmla="*/ 73064 h 932873"/>
                <a:gd name="connsiteX16" fmla="*/ 259308 w 269682"/>
                <a:gd name="connsiteY16" fmla="*/ 195894 h 932873"/>
                <a:gd name="connsiteX17" fmla="*/ 245660 w 269682"/>
                <a:gd name="connsiteY17" fmla="*/ 646270 h 932873"/>
                <a:gd name="connsiteX18" fmla="*/ 232012 w 269682"/>
                <a:gd name="connsiteY18" fmla="*/ 700861 h 932873"/>
                <a:gd name="connsiteX19" fmla="*/ 177421 w 269682"/>
                <a:gd name="connsiteY19" fmla="*/ 823691 h 932873"/>
                <a:gd name="connsiteX20" fmla="*/ 136478 w 269682"/>
                <a:gd name="connsiteY20" fmla="*/ 850987 h 932873"/>
                <a:gd name="connsiteX21" fmla="*/ 136478 w 269682"/>
                <a:gd name="connsiteY21" fmla="*/ 850987 h 932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9682" h="932873">
                  <a:moveTo>
                    <a:pt x="122830" y="932873"/>
                  </a:moveTo>
                  <a:cubicBezTo>
                    <a:pt x="131929" y="919225"/>
                    <a:pt x="142791" y="906601"/>
                    <a:pt x="150126" y="891930"/>
                  </a:cubicBezTo>
                  <a:cubicBezTo>
                    <a:pt x="206633" y="778916"/>
                    <a:pt x="112838" y="927390"/>
                    <a:pt x="191069" y="810043"/>
                  </a:cubicBezTo>
                  <a:cubicBezTo>
                    <a:pt x="186520" y="728157"/>
                    <a:pt x="185197" y="646027"/>
                    <a:pt x="177421" y="564384"/>
                  </a:cubicBezTo>
                  <a:cubicBezTo>
                    <a:pt x="176057" y="550063"/>
                    <a:pt x="172760" y="534674"/>
                    <a:pt x="163773" y="523440"/>
                  </a:cubicBezTo>
                  <a:cubicBezTo>
                    <a:pt x="153527" y="510632"/>
                    <a:pt x="136478" y="505243"/>
                    <a:pt x="122830" y="496145"/>
                  </a:cubicBezTo>
                  <a:cubicBezTo>
                    <a:pt x="60259" y="402288"/>
                    <a:pt x="78613" y="445380"/>
                    <a:pt x="54591" y="373315"/>
                  </a:cubicBezTo>
                  <a:cubicBezTo>
                    <a:pt x="68239" y="368766"/>
                    <a:pt x="89101" y="372534"/>
                    <a:pt x="95535" y="359667"/>
                  </a:cubicBezTo>
                  <a:cubicBezTo>
                    <a:pt x="101969" y="346800"/>
                    <a:pt x="85839" y="332556"/>
                    <a:pt x="81887" y="318724"/>
                  </a:cubicBezTo>
                  <a:cubicBezTo>
                    <a:pt x="76734" y="300689"/>
                    <a:pt x="72788" y="282330"/>
                    <a:pt x="68239" y="264133"/>
                  </a:cubicBezTo>
                  <a:cubicBezTo>
                    <a:pt x="63690" y="204993"/>
                    <a:pt x="61948" y="145569"/>
                    <a:pt x="54591" y="86712"/>
                  </a:cubicBezTo>
                  <a:cubicBezTo>
                    <a:pt x="52807" y="72437"/>
                    <a:pt x="51116" y="55941"/>
                    <a:pt x="40944" y="45769"/>
                  </a:cubicBezTo>
                  <a:cubicBezTo>
                    <a:pt x="30771" y="35596"/>
                    <a:pt x="13648" y="36670"/>
                    <a:pt x="0" y="32121"/>
                  </a:cubicBezTo>
                  <a:cubicBezTo>
                    <a:pt x="13648" y="23022"/>
                    <a:pt x="24623" y="6457"/>
                    <a:pt x="40944" y="4825"/>
                  </a:cubicBezTo>
                  <a:cubicBezTo>
                    <a:pt x="89197" y="0"/>
                    <a:pt x="133474" y="17472"/>
                    <a:pt x="177421" y="32121"/>
                  </a:cubicBezTo>
                  <a:cubicBezTo>
                    <a:pt x="186520" y="45769"/>
                    <a:pt x="198055" y="58075"/>
                    <a:pt x="204717" y="73064"/>
                  </a:cubicBezTo>
                  <a:cubicBezTo>
                    <a:pt x="269682" y="219235"/>
                    <a:pt x="197534" y="103235"/>
                    <a:pt x="259308" y="195894"/>
                  </a:cubicBezTo>
                  <a:cubicBezTo>
                    <a:pt x="254759" y="346019"/>
                    <a:pt x="253767" y="496295"/>
                    <a:pt x="245660" y="646270"/>
                  </a:cubicBezTo>
                  <a:cubicBezTo>
                    <a:pt x="244648" y="665000"/>
                    <a:pt x="237402" y="682895"/>
                    <a:pt x="232012" y="700861"/>
                  </a:cubicBezTo>
                  <a:cubicBezTo>
                    <a:pt x="224768" y="725008"/>
                    <a:pt x="206289" y="800596"/>
                    <a:pt x="177421" y="823691"/>
                  </a:cubicBezTo>
                  <a:cubicBezTo>
                    <a:pt x="132162" y="859898"/>
                    <a:pt x="136478" y="816274"/>
                    <a:pt x="136478" y="850987"/>
                  </a:cubicBezTo>
                  <a:lnTo>
                    <a:pt x="136478" y="850987"/>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userDrawn="1"/>
          </p:nvSpPr>
          <p:spPr>
            <a:xfrm>
              <a:off x="83540" y="4692938"/>
              <a:ext cx="68822" cy="374042"/>
            </a:xfrm>
            <a:custGeom>
              <a:avLst/>
              <a:gdLst>
                <a:gd name="connsiteX0" fmla="*/ 0 w 82711"/>
                <a:gd name="connsiteY0" fmla="*/ 0 h 382137"/>
                <a:gd name="connsiteX1" fmla="*/ 13648 w 82711"/>
                <a:gd name="connsiteY1" fmla="*/ 40943 h 382137"/>
                <a:gd name="connsiteX2" fmla="*/ 40944 w 82711"/>
                <a:gd name="connsiteY2" fmla="*/ 81887 h 382137"/>
                <a:gd name="connsiteX3" fmla="*/ 54591 w 82711"/>
                <a:gd name="connsiteY3" fmla="*/ 150125 h 382137"/>
                <a:gd name="connsiteX4" fmla="*/ 81887 w 82711"/>
                <a:gd name="connsiteY4" fmla="*/ 354842 h 382137"/>
                <a:gd name="connsiteX5" fmla="*/ 81887 w 82711"/>
                <a:gd name="connsiteY5" fmla="*/ 382137 h 382137"/>
                <a:gd name="connsiteX6" fmla="*/ 81887 w 82711"/>
                <a:gd name="connsiteY6" fmla="*/ 382137 h 38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711" h="382137">
                  <a:moveTo>
                    <a:pt x="0" y="0"/>
                  </a:moveTo>
                  <a:cubicBezTo>
                    <a:pt x="4549" y="13648"/>
                    <a:pt x="7214" y="28076"/>
                    <a:pt x="13648" y="40943"/>
                  </a:cubicBezTo>
                  <a:cubicBezTo>
                    <a:pt x="20984" y="55614"/>
                    <a:pt x="35185" y="66529"/>
                    <a:pt x="40944" y="81887"/>
                  </a:cubicBezTo>
                  <a:cubicBezTo>
                    <a:pt x="49089" y="103607"/>
                    <a:pt x="50442" y="127303"/>
                    <a:pt x="54591" y="150125"/>
                  </a:cubicBezTo>
                  <a:cubicBezTo>
                    <a:pt x="69075" y="229790"/>
                    <a:pt x="74020" y="268309"/>
                    <a:pt x="81887" y="354842"/>
                  </a:cubicBezTo>
                  <a:cubicBezTo>
                    <a:pt x="82711" y="363903"/>
                    <a:pt x="81887" y="373039"/>
                    <a:pt x="81887" y="382137"/>
                  </a:cubicBezTo>
                  <a:lnTo>
                    <a:pt x="81887" y="382137"/>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userDrawn="1"/>
          </p:nvSpPr>
          <p:spPr>
            <a:xfrm rot="5400000" flipH="1">
              <a:off x="808308" y="6095866"/>
              <a:ext cx="431554" cy="899481"/>
            </a:xfrm>
            <a:custGeom>
              <a:avLst/>
              <a:gdLst>
                <a:gd name="connsiteX0" fmla="*/ 122830 w 525752"/>
                <a:gd name="connsiteY0" fmla="*/ 914400 h 918949"/>
                <a:gd name="connsiteX1" fmla="*/ 95534 w 525752"/>
                <a:gd name="connsiteY1" fmla="*/ 873457 h 918949"/>
                <a:gd name="connsiteX2" fmla="*/ 68239 w 525752"/>
                <a:gd name="connsiteY2" fmla="*/ 736979 h 918949"/>
                <a:gd name="connsiteX3" fmla="*/ 54591 w 525752"/>
                <a:gd name="connsiteY3" fmla="*/ 668740 h 918949"/>
                <a:gd name="connsiteX4" fmla="*/ 95534 w 525752"/>
                <a:gd name="connsiteY4" fmla="*/ 436728 h 918949"/>
                <a:gd name="connsiteX5" fmla="*/ 136478 w 525752"/>
                <a:gd name="connsiteY5" fmla="*/ 423081 h 918949"/>
                <a:gd name="connsiteX6" fmla="*/ 177421 w 525752"/>
                <a:gd name="connsiteY6" fmla="*/ 395785 h 918949"/>
                <a:gd name="connsiteX7" fmla="*/ 313899 w 525752"/>
                <a:gd name="connsiteY7" fmla="*/ 382137 h 918949"/>
                <a:gd name="connsiteX8" fmla="*/ 354842 w 525752"/>
                <a:gd name="connsiteY8" fmla="*/ 368490 h 918949"/>
                <a:gd name="connsiteX9" fmla="*/ 382137 w 525752"/>
                <a:gd name="connsiteY9" fmla="*/ 286603 h 918949"/>
                <a:gd name="connsiteX10" fmla="*/ 477672 w 525752"/>
                <a:gd name="connsiteY10" fmla="*/ 232012 h 918949"/>
                <a:gd name="connsiteX11" fmla="*/ 491319 w 525752"/>
                <a:gd name="connsiteY11" fmla="*/ 40943 h 918949"/>
                <a:gd name="connsiteX12" fmla="*/ 409433 w 525752"/>
                <a:gd name="connsiteY12" fmla="*/ 0 h 918949"/>
                <a:gd name="connsiteX13" fmla="*/ 177421 w 525752"/>
                <a:gd name="connsiteY13" fmla="*/ 13648 h 918949"/>
                <a:gd name="connsiteX14" fmla="*/ 136478 w 525752"/>
                <a:gd name="connsiteY14" fmla="*/ 27296 h 918949"/>
                <a:gd name="connsiteX15" fmla="*/ 54591 w 525752"/>
                <a:gd name="connsiteY15" fmla="*/ 109182 h 918949"/>
                <a:gd name="connsiteX16" fmla="*/ 27296 w 525752"/>
                <a:gd name="connsiteY16" fmla="*/ 218364 h 918949"/>
                <a:gd name="connsiteX17" fmla="*/ 0 w 525752"/>
                <a:gd name="connsiteY17" fmla="*/ 259307 h 918949"/>
                <a:gd name="connsiteX18" fmla="*/ 13648 w 525752"/>
                <a:gd name="connsiteY18" fmla="*/ 614149 h 918949"/>
                <a:gd name="connsiteX19" fmla="*/ 54591 w 525752"/>
                <a:gd name="connsiteY19" fmla="*/ 777922 h 918949"/>
                <a:gd name="connsiteX20" fmla="*/ 81887 w 525752"/>
                <a:gd name="connsiteY20" fmla="*/ 859809 h 918949"/>
                <a:gd name="connsiteX21" fmla="*/ 109182 w 525752"/>
                <a:gd name="connsiteY21" fmla="*/ 900752 h 918949"/>
                <a:gd name="connsiteX22" fmla="*/ 122830 w 525752"/>
                <a:gd name="connsiteY22" fmla="*/ 914400 h 91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5752" h="918949">
                  <a:moveTo>
                    <a:pt x="122830" y="914400"/>
                  </a:moveTo>
                  <a:cubicBezTo>
                    <a:pt x="120555" y="909851"/>
                    <a:pt x="102869" y="888128"/>
                    <a:pt x="95534" y="873457"/>
                  </a:cubicBezTo>
                  <a:cubicBezTo>
                    <a:pt x="75918" y="834224"/>
                    <a:pt x="74524" y="774690"/>
                    <a:pt x="68239" y="736979"/>
                  </a:cubicBezTo>
                  <a:cubicBezTo>
                    <a:pt x="64425" y="714098"/>
                    <a:pt x="59140" y="691486"/>
                    <a:pt x="54591" y="668740"/>
                  </a:cubicBezTo>
                  <a:cubicBezTo>
                    <a:pt x="56722" y="641034"/>
                    <a:pt x="46198" y="486063"/>
                    <a:pt x="95534" y="436728"/>
                  </a:cubicBezTo>
                  <a:cubicBezTo>
                    <a:pt x="105707" y="426556"/>
                    <a:pt x="122830" y="427630"/>
                    <a:pt x="136478" y="423081"/>
                  </a:cubicBezTo>
                  <a:cubicBezTo>
                    <a:pt x="150126" y="413982"/>
                    <a:pt x="161438" y="399473"/>
                    <a:pt x="177421" y="395785"/>
                  </a:cubicBezTo>
                  <a:cubicBezTo>
                    <a:pt x="221970" y="385504"/>
                    <a:pt x="268711" y="389089"/>
                    <a:pt x="313899" y="382137"/>
                  </a:cubicBezTo>
                  <a:cubicBezTo>
                    <a:pt x="328118" y="379950"/>
                    <a:pt x="341194" y="373039"/>
                    <a:pt x="354842" y="368490"/>
                  </a:cubicBezTo>
                  <a:lnTo>
                    <a:pt x="382137" y="286603"/>
                  </a:lnTo>
                  <a:cubicBezTo>
                    <a:pt x="404535" y="219408"/>
                    <a:pt x="381596" y="248025"/>
                    <a:pt x="477672" y="232012"/>
                  </a:cubicBezTo>
                  <a:cubicBezTo>
                    <a:pt x="503060" y="155847"/>
                    <a:pt x="525752" y="127025"/>
                    <a:pt x="491319" y="40943"/>
                  </a:cubicBezTo>
                  <a:cubicBezTo>
                    <a:pt x="483179" y="20593"/>
                    <a:pt x="426668" y="5745"/>
                    <a:pt x="409433" y="0"/>
                  </a:cubicBezTo>
                  <a:cubicBezTo>
                    <a:pt x="332096" y="4549"/>
                    <a:pt x="254508" y="5939"/>
                    <a:pt x="177421" y="13648"/>
                  </a:cubicBezTo>
                  <a:cubicBezTo>
                    <a:pt x="163106" y="15079"/>
                    <a:pt x="147834" y="18464"/>
                    <a:pt x="136478" y="27296"/>
                  </a:cubicBezTo>
                  <a:cubicBezTo>
                    <a:pt x="106008" y="50995"/>
                    <a:pt x="54591" y="109182"/>
                    <a:pt x="54591" y="109182"/>
                  </a:cubicBezTo>
                  <a:cubicBezTo>
                    <a:pt x="49401" y="135130"/>
                    <a:pt x="41283" y="190390"/>
                    <a:pt x="27296" y="218364"/>
                  </a:cubicBezTo>
                  <a:cubicBezTo>
                    <a:pt x="19961" y="233035"/>
                    <a:pt x="9099" y="245659"/>
                    <a:pt x="0" y="259307"/>
                  </a:cubicBezTo>
                  <a:cubicBezTo>
                    <a:pt x="4549" y="377588"/>
                    <a:pt x="6264" y="496011"/>
                    <a:pt x="13648" y="614149"/>
                  </a:cubicBezTo>
                  <a:cubicBezTo>
                    <a:pt x="17889" y="682004"/>
                    <a:pt x="33244" y="713881"/>
                    <a:pt x="54591" y="777922"/>
                  </a:cubicBezTo>
                  <a:lnTo>
                    <a:pt x="81887" y="859809"/>
                  </a:lnTo>
                  <a:cubicBezTo>
                    <a:pt x="87074" y="875370"/>
                    <a:pt x="100743" y="886687"/>
                    <a:pt x="109182" y="900752"/>
                  </a:cubicBezTo>
                  <a:cubicBezTo>
                    <a:pt x="114416" y="909475"/>
                    <a:pt x="125105" y="918949"/>
                    <a:pt x="122830" y="914400"/>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userDrawn="1"/>
          </p:nvSpPr>
          <p:spPr>
            <a:xfrm rot="5400000" flipH="1">
              <a:off x="821097" y="6254498"/>
              <a:ext cx="632707" cy="459012"/>
            </a:xfrm>
            <a:custGeom>
              <a:avLst/>
              <a:gdLst>
                <a:gd name="connsiteX0" fmla="*/ 47481 w 770812"/>
                <a:gd name="connsiteY0" fmla="*/ 163773 h 468946"/>
                <a:gd name="connsiteX1" fmla="*/ 61129 w 770812"/>
                <a:gd name="connsiteY1" fmla="*/ 122830 h 468946"/>
                <a:gd name="connsiteX2" fmla="*/ 183959 w 770812"/>
                <a:gd name="connsiteY2" fmla="*/ 40943 h 468946"/>
                <a:gd name="connsiteX3" fmla="*/ 252198 w 770812"/>
                <a:gd name="connsiteY3" fmla="*/ 27296 h 468946"/>
                <a:gd name="connsiteX4" fmla="*/ 334084 w 770812"/>
                <a:gd name="connsiteY4" fmla="*/ 0 h 468946"/>
                <a:gd name="connsiteX5" fmla="*/ 593392 w 770812"/>
                <a:gd name="connsiteY5" fmla="*/ 13648 h 468946"/>
                <a:gd name="connsiteX6" fmla="*/ 647983 w 770812"/>
                <a:gd name="connsiteY6" fmla="*/ 27296 h 468946"/>
                <a:gd name="connsiteX7" fmla="*/ 688926 w 770812"/>
                <a:gd name="connsiteY7" fmla="*/ 54591 h 468946"/>
                <a:gd name="connsiteX8" fmla="*/ 743517 w 770812"/>
                <a:gd name="connsiteY8" fmla="*/ 136478 h 468946"/>
                <a:gd name="connsiteX9" fmla="*/ 770812 w 770812"/>
                <a:gd name="connsiteY9" fmla="*/ 218364 h 468946"/>
                <a:gd name="connsiteX10" fmla="*/ 743517 w 770812"/>
                <a:gd name="connsiteY10" fmla="*/ 382137 h 468946"/>
                <a:gd name="connsiteX11" fmla="*/ 716221 w 770812"/>
                <a:gd name="connsiteY11" fmla="*/ 423081 h 468946"/>
                <a:gd name="connsiteX12" fmla="*/ 675278 w 770812"/>
                <a:gd name="connsiteY12" fmla="*/ 450376 h 468946"/>
                <a:gd name="connsiteX13" fmla="*/ 634335 w 770812"/>
                <a:gd name="connsiteY13" fmla="*/ 464024 h 468946"/>
                <a:gd name="connsiteX14" fmla="*/ 470562 w 770812"/>
                <a:gd name="connsiteY14" fmla="*/ 423081 h 468946"/>
                <a:gd name="connsiteX15" fmla="*/ 456914 w 770812"/>
                <a:gd name="connsiteY15" fmla="*/ 382137 h 468946"/>
                <a:gd name="connsiteX16" fmla="*/ 497857 w 770812"/>
                <a:gd name="connsiteY16" fmla="*/ 259308 h 468946"/>
                <a:gd name="connsiteX17" fmla="*/ 566096 w 770812"/>
                <a:gd name="connsiteY17" fmla="*/ 272955 h 468946"/>
                <a:gd name="connsiteX18" fmla="*/ 579744 w 770812"/>
                <a:gd name="connsiteY18" fmla="*/ 313899 h 468946"/>
                <a:gd name="connsiteX19" fmla="*/ 607039 w 770812"/>
                <a:gd name="connsiteY19" fmla="*/ 232012 h 468946"/>
                <a:gd name="connsiteX20" fmla="*/ 525153 w 770812"/>
                <a:gd name="connsiteY20" fmla="*/ 204716 h 468946"/>
                <a:gd name="connsiteX21" fmla="*/ 443266 w 770812"/>
                <a:gd name="connsiteY21" fmla="*/ 177421 h 468946"/>
                <a:gd name="connsiteX22" fmla="*/ 402323 w 770812"/>
                <a:gd name="connsiteY22" fmla="*/ 150125 h 468946"/>
                <a:gd name="connsiteX23" fmla="*/ 293141 w 770812"/>
                <a:gd name="connsiteY23" fmla="*/ 81887 h 468946"/>
                <a:gd name="connsiteX24" fmla="*/ 252198 w 770812"/>
                <a:gd name="connsiteY24" fmla="*/ 68239 h 468946"/>
                <a:gd name="connsiteX25" fmla="*/ 129368 w 770812"/>
                <a:gd name="connsiteY25" fmla="*/ 81887 h 468946"/>
                <a:gd name="connsiteX26" fmla="*/ 61129 w 770812"/>
                <a:gd name="connsiteY26" fmla="*/ 109182 h 468946"/>
                <a:gd name="connsiteX27" fmla="*/ 61129 w 770812"/>
                <a:gd name="connsiteY27" fmla="*/ 109182 h 46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70812" h="468946">
                  <a:moveTo>
                    <a:pt x="47481" y="163773"/>
                  </a:moveTo>
                  <a:cubicBezTo>
                    <a:pt x="52030" y="150125"/>
                    <a:pt x="50957" y="133002"/>
                    <a:pt x="61129" y="122830"/>
                  </a:cubicBezTo>
                  <a:cubicBezTo>
                    <a:pt x="61130" y="122829"/>
                    <a:pt x="163487" y="54591"/>
                    <a:pt x="183959" y="40943"/>
                  </a:cubicBezTo>
                  <a:cubicBezTo>
                    <a:pt x="203260" y="28076"/>
                    <a:pt x="229819" y="33399"/>
                    <a:pt x="252198" y="27296"/>
                  </a:cubicBezTo>
                  <a:cubicBezTo>
                    <a:pt x="279956" y="19726"/>
                    <a:pt x="334084" y="0"/>
                    <a:pt x="334084" y="0"/>
                  </a:cubicBezTo>
                  <a:cubicBezTo>
                    <a:pt x="420520" y="4549"/>
                    <a:pt x="507162" y="6150"/>
                    <a:pt x="593392" y="13648"/>
                  </a:cubicBezTo>
                  <a:cubicBezTo>
                    <a:pt x="612079" y="15273"/>
                    <a:pt x="630743" y="19907"/>
                    <a:pt x="647983" y="27296"/>
                  </a:cubicBezTo>
                  <a:cubicBezTo>
                    <a:pt x="663059" y="33757"/>
                    <a:pt x="675278" y="45493"/>
                    <a:pt x="688926" y="54591"/>
                  </a:cubicBezTo>
                  <a:lnTo>
                    <a:pt x="743517" y="136478"/>
                  </a:lnTo>
                  <a:cubicBezTo>
                    <a:pt x="759477" y="160418"/>
                    <a:pt x="770812" y="218364"/>
                    <a:pt x="770812" y="218364"/>
                  </a:cubicBezTo>
                  <a:cubicBezTo>
                    <a:pt x="766487" y="257287"/>
                    <a:pt x="766382" y="336407"/>
                    <a:pt x="743517" y="382137"/>
                  </a:cubicBezTo>
                  <a:cubicBezTo>
                    <a:pt x="736181" y="396808"/>
                    <a:pt x="727820" y="411482"/>
                    <a:pt x="716221" y="423081"/>
                  </a:cubicBezTo>
                  <a:cubicBezTo>
                    <a:pt x="704623" y="434679"/>
                    <a:pt x="689949" y="443041"/>
                    <a:pt x="675278" y="450376"/>
                  </a:cubicBezTo>
                  <a:cubicBezTo>
                    <a:pt x="662411" y="456810"/>
                    <a:pt x="647983" y="459475"/>
                    <a:pt x="634335" y="464024"/>
                  </a:cubicBezTo>
                  <a:cubicBezTo>
                    <a:pt x="591967" y="459316"/>
                    <a:pt x="507254" y="468946"/>
                    <a:pt x="470562" y="423081"/>
                  </a:cubicBezTo>
                  <a:cubicBezTo>
                    <a:pt x="461575" y="411847"/>
                    <a:pt x="461463" y="395785"/>
                    <a:pt x="456914" y="382137"/>
                  </a:cubicBezTo>
                  <a:cubicBezTo>
                    <a:pt x="457970" y="375801"/>
                    <a:pt x="464275" y="268903"/>
                    <a:pt x="497857" y="259308"/>
                  </a:cubicBezTo>
                  <a:cubicBezTo>
                    <a:pt x="520161" y="252935"/>
                    <a:pt x="543350" y="268406"/>
                    <a:pt x="566096" y="272955"/>
                  </a:cubicBezTo>
                  <a:cubicBezTo>
                    <a:pt x="570645" y="286603"/>
                    <a:pt x="565787" y="310410"/>
                    <a:pt x="579744" y="313899"/>
                  </a:cubicBezTo>
                  <a:cubicBezTo>
                    <a:pt x="641888" y="329435"/>
                    <a:pt x="618268" y="241637"/>
                    <a:pt x="607039" y="232012"/>
                  </a:cubicBezTo>
                  <a:cubicBezTo>
                    <a:pt x="585194" y="213287"/>
                    <a:pt x="552448" y="213814"/>
                    <a:pt x="525153" y="204716"/>
                  </a:cubicBezTo>
                  <a:cubicBezTo>
                    <a:pt x="525148" y="204714"/>
                    <a:pt x="443271" y="177425"/>
                    <a:pt x="443266" y="177421"/>
                  </a:cubicBezTo>
                  <a:lnTo>
                    <a:pt x="402323" y="150125"/>
                  </a:lnTo>
                  <a:cubicBezTo>
                    <a:pt x="359067" y="85242"/>
                    <a:pt x="390588" y="114369"/>
                    <a:pt x="293141" y="81887"/>
                  </a:cubicBezTo>
                  <a:lnTo>
                    <a:pt x="252198" y="68239"/>
                  </a:lnTo>
                  <a:cubicBezTo>
                    <a:pt x="211255" y="72788"/>
                    <a:pt x="169333" y="71896"/>
                    <a:pt x="129368" y="81887"/>
                  </a:cubicBezTo>
                  <a:cubicBezTo>
                    <a:pt x="0" y="114229"/>
                    <a:pt x="149675" y="109182"/>
                    <a:pt x="61129" y="109182"/>
                  </a:cubicBezTo>
                  <a:lnTo>
                    <a:pt x="61129" y="109182"/>
                  </a:lnTo>
                </a:path>
              </a:pathLst>
            </a:custGeom>
            <a:solidFill>
              <a:srgbClr val="00B05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userDrawn="1"/>
          </p:nvSpPr>
          <p:spPr>
            <a:xfrm rot="5400000" flipH="1">
              <a:off x="1171896" y="6198892"/>
              <a:ext cx="179240" cy="1124983"/>
            </a:xfrm>
            <a:custGeom>
              <a:avLst/>
              <a:gdLst>
                <a:gd name="connsiteX0" fmla="*/ 150125 w 218364"/>
                <a:gd name="connsiteY0" fmla="*/ 1149331 h 1149331"/>
                <a:gd name="connsiteX1" fmla="*/ 95534 w 218364"/>
                <a:gd name="connsiteY1" fmla="*/ 1040149 h 1149331"/>
                <a:gd name="connsiteX2" fmla="*/ 68239 w 218364"/>
                <a:gd name="connsiteY2" fmla="*/ 999206 h 1149331"/>
                <a:gd name="connsiteX3" fmla="*/ 54591 w 218364"/>
                <a:gd name="connsiteY3" fmla="*/ 944615 h 1149331"/>
                <a:gd name="connsiteX4" fmla="*/ 40943 w 218364"/>
                <a:gd name="connsiteY4" fmla="*/ 821785 h 1149331"/>
                <a:gd name="connsiteX5" fmla="*/ 68239 w 218364"/>
                <a:gd name="connsiteY5" fmla="*/ 412352 h 1149331"/>
                <a:gd name="connsiteX6" fmla="*/ 54591 w 218364"/>
                <a:gd name="connsiteY6" fmla="*/ 275874 h 1149331"/>
                <a:gd name="connsiteX7" fmla="*/ 40943 w 218364"/>
                <a:gd name="connsiteY7" fmla="*/ 234931 h 1149331"/>
                <a:gd name="connsiteX8" fmla="*/ 27296 w 218364"/>
                <a:gd name="connsiteY8" fmla="*/ 166692 h 1149331"/>
                <a:gd name="connsiteX9" fmla="*/ 0 w 218364"/>
                <a:gd name="connsiteY9" fmla="*/ 84806 h 1149331"/>
                <a:gd name="connsiteX10" fmla="*/ 54591 w 218364"/>
                <a:gd name="connsiteY10" fmla="*/ 16567 h 1149331"/>
                <a:gd name="connsiteX11" fmla="*/ 136478 w 218364"/>
                <a:gd name="connsiteY11" fmla="*/ 71158 h 1149331"/>
                <a:gd name="connsiteX12" fmla="*/ 191069 w 218364"/>
                <a:gd name="connsiteY12" fmla="*/ 153045 h 1149331"/>
                <a:gd name="connsiteX13" fmla="*/ 218364 w 218364"/>
                <a:gd name="connsiteY13" fmla="*/ 193988 h 1149331"/>
                <a:gd name="connsiteX14" fmla="*/ 204716 w 218364"/>
                <a:gd name="connsiteY14" fmla="*/ 344113 h 1149331"/>
                <a:gd name="connsiteX15" fmla="*/ 122830 w 218364"/>
                <a:gd name="connsiteY15" fmla="*/ 507886 h 1149331"/>
                <a:gd name="connsiteX16" fmla="*/ 95534 w 218364"/>
                <a:gd name="connsiteY16" fmla="*/ 589773 h 1149331"/>
                <a:gd name="connsiteX17" fmla="*/ 81887 w 218364"/>
                <a:gd name="connsiteY17" fmla="*/ 630716 h 1149331"/>
                <a:gd name="connsiteX18" fmla="*/ 95534 w 218364"/>
                <a:gd name="connsiteY18" fmla="*/ 1012854 h 1149331"/>
                <a:gd name="connsiteX19" fmla="*/ 122830 w 218364"/>
                <a:gd name="connsiteY19" fmla="*/ 1094740 h 1149331"/>
                <a:gd name="connsiteX20" fmla="*/ 136478 w 218364"/>
                <a:gd name="connsiteY20" fmla="*/ 1135683 h 1149331"/>
                <a:gd name="connsiteX21" fmla="*/ 150125 w 218364"/>
                <a:gd name="connsiteY21" fmla="*/ 1149331 h 114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364" h="1149331">
                  <a:moveTo>
                    <a:pt x="150125" y="1149331"/>
                  </a:moveTo>
                  <a:cubicBezTo>
                    <a:pt x="131928" y="1112937"/>
                    <a:pt x="115018" y="1075870"/>
                    <a:pt x="95534" y="1040149"/>
                  </a:cubicBezTo>
                  <a:cubicBezTo>
                    <a:pt x="87680" y="1025749"/>
                    <a:pt x="74700" y="1014282"/>
                    <a:pt x="68239" y="999206"/>
                  </a:cubicBezTo>
                  <a:cubicBezTo>
                    <a:pt x="60850" y="981966"/>
                    <a:pt x="59140" y="962812"/>
                    <a:pt x="54591" y="944615"/>
                  </a:cubicBezTo>
                  <a:cubicBezTo>
                    <a:pt x="50042" y="903672"/>
                    <a:pt x="40943" y="862980"/>
                    <a:pt x="40943" y="821785"/>
                  </a:cubicBezTo>
                  <a:cubicBezTo>
                    <a:pt x="40943" y="662477"/>
                    <a:pt x="53522" y="559524"/>
                    <a:pt x="68239" y="412352"/>
                  </a:cubicBezTo>
                  <a:cubicBezTo>
                    <a:pt x="63690" y="366859"/>
                    <a:pt x="61543" y="321062"/>
                    <a:pt x="54591" y="275874"/>
                  </a:cubicBezTo>
                  <a:cubicBezTo>
                    <a:pt x="52403" y="261655"/>
                    <a:pt x="44432" y="248887"/>
                    <a:pt x="40943" y="234931"/>
                  </a:cubicBezTo>
                  <a:cubicBezTo>
                    <a:pt x="35317" y="212427"/>
                    <a:pt x="33399" y="189071"/>
                    <a:pt x="27296" y="166692"/>
                  </a:cubicBezTo>
                  <a:cubicBezTo>
                    <a:pt x="19726" y="138934"/>
                    <a:pt x="0" y="84806"/>
                    <a:pt x="0" y="84806"/>
                  </a:cubicBezTo>
                  <a:cubicBezTo>
                    <a:pt x="5355" y="63388"/>
                    <a:pt x="4890" y="0"/>
                    <a:pt x="54591" y="16567"/>
                  </a:cubicBezTo>
                  <a:cubicBezTo>
                    <a:pt x="85713" y="26941"/>
                    <a:pt x="136478" y="71158"/>
                    <a:pt x="136478" y="71158"/>
                  </a:cubicBezTo>
                  <a:cubicBezTo>
                    <a:pt x="214952" y="45000"/>
                    <a:pt x="159705" y="48496"/>
                    <a:pt x="191069" y="153045"/>
                  </a:cubicBezTo>
                  <a:cubicBezTo>
                    <a:pt x="195782" y="168756"/>
                    <a:pt x="209266" y="180340"/>
                    <a:pt x="218364" y="193988"/>
                  </a:cubicBezTo>
                  <a:cubicBezTo>
                    <a:pt x="213815" y="244030"/>
                    <a:pt x="213448" y="294630"/>
                    <a:pt x="204716" y="344113"/>
                  </a:cubicBezTo>
                  <a:cubicBezTo>
                    <a:pt x="191155" y="420961"/>
                    <a:pt x="165895" y="443290"/>
                    <a:pt x="122830" y="507886"/>
                  </a:cubicBezTo>
                  <a:cubicBezTo>
                    <a:pt x="106870" y="531826"/>
                    <a:pt x="104632" y="562477"/>
                    <a:pt x="95534" y="589773"/>
                  </a:cubicBezTo>
                  <a:lnTo>
                    <a:pt x="81887" y="630716"/>
                  </a:lnTo>
                  <a:cubicBezTo>
                    <a:pt x="86436" y="758095"/>
                    <a:pt x="84331" y="885887"/>
                    <a:pt x="95534" y="1012854"/>
                  </a:cubicBezTo>
                  <a:cubicBezTo>
                    <a:pt x="98063" y="1041515"/>
                    <a:pt x="113731" y="1067445"/>
                    <a:pt x="122830" y="1094740"/>
                  </a:cubicBezTo>
                  <a:cubicBezTo>
                    <a:pt x="127379" y="1108388"/>
                    <a:pt x="122092" y="1135683"/>
                    <a:pt x="136478" y="1135683"/>
                  </a:cubicBezTo>
                  <a:lnTo>
                    <a:pt x="150125" y="1149331"/>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userDrawn="1"/>
          </p:nvSpPr>
          <p:spPr>
            <a:xfrm rot="5400000" flipH="1">
              <a:off x="923166" y="6027860"/>
              <a:ext cx="862594" cy="694074"/>
            </a:xfrm>
            <a:custGeom>
              <a:avLst/>
              <a:gdLst>
                <a:gd name="connsiteX0" fmla="*/ 0 w 1050877"/>
                <a:gd name="connsiteY0" fmla="*/ 546499 h 709096"/>
                <a:gd name="connsiteX1" fmla="*/ 40943 w 1050877"/>
                <a:gd name="connsiteY1" fmla="*/ 369078 h 709096"/>
                <a:gd name="connsiteX2" fmla="*/ 68238 w 1050877"/>
                <a:gd name="connsiteY2" fmla="*/ 328134 h 709096"/>
                <a:gd name="connsiteX3" fmla="*/ 81886 w 1050877"/>
                <a:gd name="connsiteY3" fmla="*/ 287191 h 709096"/>
                <a:gd name="connsiteX4" fmla="*/ 136477 w 1050877"/>
                <a:gd name="connsiteY4" fmla="*/ 205305 h 709096"/>
                <a:gd name="connsiteX5" fmla="*/ 163773 w 1050877"/>
                <a:gd name="connsiteY5" fmla="*/ 164361 h 709096"/>
                <a:gd name="connsiteX6" fmla="*/ 204716 w 1050877"/>
                <a:gd name="connsiteY6" fmla="*/ 150714 h 709096"/>
                <a:gd name="connsiteX7" fmla="*/ 272955 w 1050877"/>
                <a:gd name="connsiteY7" fmla="*/ 96122 h 709096"/>
                <a:gd name="connsiteX8" fmla="*/ 313898 w 1050877"/>
                <a:gd name="connsiteY8" fmla="*/ 55179 h 709096"/>
                <a:gd name="connsiteX9" fmla="*/ 395785 w 1050877"/>
                <a:gd name="connsiteY9" fmla="*/ 27884 h 709096"/>
                <a:gd name="connsiteX10" fmla="*/ 436728 w 1050877"/>
                <a:gd name="connsiteY10" fmla="*/ 14236 h 709096"/>
                <a:gd name="connsiteX11" fmla="*/ 709683 w 1050877"/>
                <a:gd name="connsiteY11" fmla="*/ 27884 h 709096"/>
                <a:gd name="connsiteX12" fmla="*/ 805217 w 1050877"/>
                <a:gd name="connsiteY12" fmla="*/ 137066 h 709096"/>
                <a:gd name="connsiteX13" fmla="*/ 846161 w 1050877"/>
                <a:gd name="connsiteY13" fmla="*/ 164361 h 709096"/>
                <a:gd name="connsiteX14" fmla="*/ 859809 w 1050877"/>
                <a:gd name="connsiteY14" fmla="*/ 205305 h 709096"/>
                <a:gd name="connsiteX15" fmla="*/ 887104 w 1050877"/>
                <a:gd name="connsiteY15" fmla="*/ 246248 h 709096"/>
                <a:gd name="connsiteX16" fmla="*/ 914400 w 1050877"/>
                <a:gd name="connsiteY16" fmla="*/ 328134 h 709096"/>
                <a:gd name="connsiteX17" fmla="*/ 928047 w 1050877"/>
                <a:gd name="connsiteY17" fmla="*/ 369078 h 709096"/>
                <a:gd name="connsiteX18" fmla="*/ 968991 w 1050877"/>
                <a:gd name="connsiteY18" fmla="*/ 573794 h 709096"/>
                <a:gd name="connsiteX19" fmla="*/ 1009934 w 1050877"/>
                <a:gd name="connsiteY19" fmla="*/ 655681 h 709096"/>
                <a:gd name="connsiteX20" fmla="*/ 1050877 w 1050877"/>
                <a:gd name="connsiteY20" fmla="*/ 682976 h 709096"/>
                <a:gd name="connsiteX21" fmla="*/ 887104 w 1050877"/>
                <a:gd name="connsiteY21" fmla="*/ 682976 h 709096"/>
                <a:gd name="connsiteX22" fmla="*/ 846161 w 1050877"/>
                <a:gd name="connsiteY22" fmla="*/ 655681 h 709096"/>
                <a:gd name="connsiteX23" fmla="*/ 818865 w 1050877"/>
                <a:gd name="connsiteY23" fmla="*/ 573794 h 709096"/>
                <a:gd name="connsiteX24" fmla="*/ 805217 w 1050877"/>
                <a:gd name="connsiteY24" fmla="*/ 532851 h 709096"/>
                <a:gd name="connsiteX25" fmla="*/ 791570 w 1050877"/>
                <a:gd name="connsiteY25" fmla="*/ 450964 h 709096"/>
                <a:gd name="connsiteX26" fmla="*/ 777922 w 1050877"/>
                <a:gd name="connsiteY26" fmla="*/ 396373 h 709096"/>
                <a:gd name="connsiteX27" fmla="*/ 764274 w 1050877"/>
                <a:gd name="connsiteY27" fmla="*/ 300839 h 709096"/>
                <a:gd name="connsiteX28" fmla="*/ 736979 w 1050877"/>
                <a:gd name="connsiteY28" fmla="*/ 218952 h 709096"/>
                <a:gd name="connsiteX29" fmla="*/ 723331 w 1050877"/>
                <a:gd name="connsiteY29" fmla="*/ 178009 h 709096"/>
                <a:gd name="connsiteX30" fmla="*/ 696035 w 1050877"/>
                <a:gd name="connsiteY30" fmla="*/ 137066 h 709096"/>
                <a:gd name="connsiteX31" fmla="*/ 655092 w 1050877"/>
                <a:gd name="connsiteY31" fmla="*/ 55179 h 709096"/>
                <a:gd name="connsiteX32" fmla="*/ 573206 w 1050877"/>
                <a:gd name="connsiteY32" fmla="*/ 27884 h 709096"/>
                <a:gd name="connsiteX33" fmla="*/ 532262 w 1050877"/>
                <a:gd name="connsiteY33" fmla="*/ 588 h 709096"/>
                <a:gd name="connsiteX34" fmla="*/ 327546 w 1050877"/>
                <a:gd name="connsiteY34" fmla="*/ 27884 h 709096"/>
                <a:gd name="connsiteX35" fmla="*/ 245659 w 1050877"/>
                <a:gd name="connsiteY35" fmla="*/ 82475 h 709096"/>
                <a:gd name="connsiteX36" fmla="*/ 204716 w 1050877"/>
                <a:gd name="connsiteY36" fmla="*/ 164361 h 709096"/>
                <a:gd name="connsiteX37" fmla="*/ 191068 w 1050877"/>
                <a:gd name="connsiteY37" fmla="*/ 205305 h 709096"/>
                <a:gd name="connsiteX38" fmla="*/ 136477 w 1050877"/>
                <a:gd name="connsiteY38" fmla="*/ 314487 h 709096"/>
                <a:gd name="connsiteX39" fmla="*/ 122829 w 1050877"/>
                <a:gd name="connsiteY39" fmla="*/ 355430 h 709096"/>
                <a:gd name="connsiteX40" fmla="*/ 95534 w 1050877"/>
                <a:gd name="connsiteY40" fmla="*/ 396373 h 709096"/>
                <a:gd name="connsiteX41" fmla="*/ 68238 w 1050877"/>
                <a:gd name="connsiteY41" fmla="*/ 478260 h 709096"/>
                <a:gd name="connsiteX42" fmla="*/ 27295 w 1050877"/>
                <a:gd name="connsiteY42" fmla="*/ 437316 h 709096"/>
                <a:gd name="connsiteX43" fmla="*/ 27295 w 1050877"/>
                <a:gd name="connsiteY43" fmla="*/ 437316 h 709096"/>
                <a:gd name="connsiteX44" fmla="*/ 27295 w 1050877"/>
                <a:gd name="connsiteY44" fmla="*/ 437316 h 70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0877" h="709096">
                  <a:moveTo>
                    <a:pt x="0" y="546499"/>
                  </a:moveTo>
                  <a:cubicBezTo>
                    <a:pt x="6292" y="502449"/>
                    <a:pt x="13691" y="409957"/>
                    <a:pt x="40943" y="369078"/>
                  </a:cubicBezTo>
                  <a:cubicBezTo>
                    <a:pt x="50041" y="355430"/>
                    <a:pt x="60903" y="342805"/>
                    <a:pt x="68238" y="328134"/>
                  </a:cubicBezTo>
                  <a:cubicBezTo>
                    <a:pt x="74672" y="315267"/>
                    <a:pt x="74900" y="299767"/>
                    <a:pt x="81886" y="287191"/>
                  </a:cubicBezTo>
                  <a:cubicBezTo>
                    <a:pt x="97818" y="258514"/>
                    <a:pt x="118280" y="232600"/>
                    <a:pt x="136477" y="205305"/>
                  </a:cubicBezTo>
                  <a:lnTo>
                    <a:pt x="163773" y="164361"/>
                  </a:lnTo>
                  <a:cubicBezTo>
                    <a:pt x="171753" y="152391"/>
                    <a:pt x="191068" y="155263"/>
                    <a:pt x="204716" y="150714"/>
                  </a:cubicBezTo>
                  <a:cubicBezTo>
                    <a:pt x="265762" y="59145"/>
                    <a:pt x="193849" y="148859"/>
                    <a:pt x="272955" y="96122"/>
                  </a:cubicBezTo>
                  <a:cubicBezTo>
                    <a:pt x="289014" y="85416"/>
                    <a:pt x="297026" y="64552"/>
                    <a:pt x="313898" y="55179"/>
                  </a:cubicBezTo>
                  <a:cubicBezTo>
                    <a:pt x="339049" y="41206"/>
                    <a:pt x="368489" y="36982"/>
                    <a:pt x="395785" y="27884"/>
                  </a:cubicBezTo>
                  <a:lnTo>
                    <a:pt x="436728" y="14236"/>
                  </a:lnTo>
                  <a:cubicBezTo>
                    <a:pt x="527713" y="18785"/>
                    <a:pt x="619350" y="16101"/>
                    <a:pt x="709683" y="27884"/>
                  </a:cubicBezTo>
                  <a:cubicBezTo>
                    <a:pt x="751204" y="33300"/>
                    <a:pt x="794963" y="121685"/>
                    <a:pt x="805217" y="137066"/>
                  </a:cubicBezTo>
                  <a:cubicBezTo>
                    <a:pt x="814316" y="150714"/>
                    <a:pt x="832513" y="155263"/>
                    <a:pt x="846161" y="164361"/>
                  </a:cubicBezTo>
                  <a:cubicBezTo>
                    <a:pt x="850710" y="178009"/>
                    <a:pt x="853375" y="192438"/>
                    <a:pt x="859809" y="205305"/>
                  </a:cubicBezTo>
                  <a:cubicBezTo>
                    <a:pt x="867144" y="219976"/>
                    <a:pt x="880442" y="231259"/>
                    <a:pt x="887104" y="246248"/>
                  </a:cubicBezTo>
                  <a:cubicBezTo>
                    <a:pt x="898789" y="272540"/>
                    <a:pt x="905302" y="300839"/>
                    <a:pt x="914400" y="328134"/>
                  </a:cubicBezTo>
                  <a:lnTo>
                    <a:pt x="928047" y="369078"/>
                  </a:lnTo>
                  <a:cubicBezTo>
                    <a:pt x="939477" y="449090"/>
                    <a:pt x="942666" y="494816"/>
                    <a:pt x="968991" y="573794"/>
                  </a:cubicBezTo>
                  <a:cubicBezTo>
                    <a:pt x="980091" y="607095"/>
                    <a:pt x="983476" y="629223"/>
                    <a:pt x="1009934" y="655681"/>
                  </a:cubicBezTo>
                  <a:cubicBezTo>
                    <a:pt x="1021532" y="667279"/>
                    <a:pt x="1037229" y="673878"/>
                    <a:pt x="1050877" y="682976"/>
                  </a:cubicBezTo>
                  <a:cubicBezTo>
                    <a:pt x="982254" y="705851"/>
                    <a:pt x="991584" y="709096"/>
                    <a:pt x="887104" y="682976"/>
                  </a:cubicBezTo>
                  <a:cubicBezTo>
                    <a:pt x="871191" y="678998"/>
                    <a:pt x="859809" y="664779"/>
                    <a:pt x="846161" y="655681"/>
                  </a:cubicBezTo>
                  <a:lnTo>
                    <a:pt x="818865" y="573794"/>
                  </a:lnTo>
                  <a:lnTo>
                    <a:pt x="805217" y="532851"/>
                  </a:lnTo>
                  <a:cubicBezTo>
                    <a:pt x="800668" y="505555"/>
                    <a:pt x="796997" y="478099"/>
                    <a:pt x="791570" y="450964"/>
                  </a:cubicBezTo>
                  <a:cubicBezTo>
                    <a:pt x="787892" y="432571"/>
                    <a:pt x="781277" y="414827"/>
                    <a:pt x="777922" y="396373"/>
                  </a:cubicBezTo>
                  <a:cubicBezTo>
                    <a:pt x="772168" y="364724"/>
                    <a:pt x="771507" y="332183"/>
                    <a:pt x="764274" y="300839"/>
                  </a:cubicBezTo>
                  <a:cubicBezTo>
                    <a:pt x="757804" y="272804"/>
                    <a:pt x="746077" y="246248"/>
                    <a:pt x="736979" y="218952"/>
                  </a:cubicBezTo>
                  <a:cubicBezTo>
                    <a:pt x="732430" y="205304"/>
                    <a:pt x="731311" y="189979"/>
                    <a:pt x="723331" y="178009"/>
                  </a:cubicBezTo>
                  <a:lnTo>
                    <a:pt x="696035" y="137066"/>
                  </a:lnTo>
                  <a:cubicBezTo>
                    <a:pt x="688599" y="114755"/>
                    <a:pt x="677373" y="69105"/>
                    <a:pt x="655092" y="55179"/>
                  </a:cubicBezTo>
                  <a:cubicBezTo>
                    <a:pt x="630694" y="39930"/>
                    <a:pt x="573206" y="27884"/>
                    <a:pt x="573206" y="27884"/>
                  </a:cubicBezTo>
                  <a:cubicBezTo>
                    <a:pt x="559558" y="18785"/>
                    <a:pt x="548629" y="1679"/>
                    <a:pt x="532262" y="588"/>
                  </a:cubicBezTo>
                  <a:cubicBezTo>
                    <a:pt x="523443" y="0"/>
                    <a:pt x="376000" y="965"/>
                    <a:pt x="327546" y="27884"/>
                  </a:cubicBezTo>
                  <a:cubicBezTo>
                    <a:pt x="298869" y="43816"/>
                    <a:pt x="245659" y="82475"/>
                    <a:pt x="245659" y="82475"/>
                  </a:cubicBezTo>
                  <a:cubicBezTo>
                    <a:pt x="211358" y="185382"/>
                    <a:pt x="257627" y="58540"/>
                    <a:pt x="204716" y="164361"/>
                  </a:cubicBezTo>
                  <a:cubicBezTo>
                    <a:pt x="198282" y="177228"/>
                    <a:pt x="197021" y="192208"/>
                    <a:pt x="191068" y="205305"/>
                  </a:cubicBezTo>
                  <a:cubicBezTo>
                    <a:pt x="174230" y="242348"/>
                    <a:pt x="149345" y="275885"/>
                    <a:pt x="136477" y="314487"/>
                  </a:cubicBezTo>
                  <a:cubicBezTo>
                    <a:pt x="131928" y="328135"/>
                    <a:pt x="129263" y="342563"/>
                    <a:pt x="122829" y="355430"/>
                  </a:cubicBezTo>
                  <a:cubicBezTo>
                    <a:pt x="115494" y="370101"/>
                    <a:pt x="102196" y="381384"/>
                    <a:pt x="95534" y="396373"/>
                  </a:cubicBezTo>
                  <a:cubicBezTo>
                    <a:pt x="83849" y="422665"/>
                    <a:pt x="68238" y="478260"/>
                    <a:pt x="68238" y="478260"/>
                  </a:cubicBezTo>
                  <a:cubicBezTo>
                    <a:pt x="23510" y="448440"/>
                    <a:pt x="27295" y="467367"/>
                    <a:pt x="27295" y="437316"/>
                  </a:cubicBezTo>
                  <a:lnTo>
                    <a:pt x="27295" y="437316"/>
                  </a:lnTo>
                  <a:lnTo>
                    <a:pt x="27295" y="437316"/>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userDrawn="1"/>
          </p:nvSpPr>
          <p:spPr>
            <a:xfrm rot="5400000" flipH="1">
              <a:off x="1527610" y="6171464"/>
              <a:ext cx="426797" cy="737317"/>
            </a:xfrm>
            <a:custGeom>
              <a:avLst/>
              <a:gdLst>
                <a:gd name="connsiteX0" fmla="*/ 31364 w 519956"/>
                <a:gd name="connsiteY0" fmla="*/ 704194 h 753275"/>
                <a:gd name="connsiteX1" fmla="*/ 99603 w 519956"/>
                <a:gd name="connsiteY1" fmla="*/ 595012 h 753275"/>
                <a:gd name="connsiteX2" fmla="*/ 195138 w 519956"/>
                <a:gd name="connsiteY2" fmla="*/ 472182 h 753275"/>
                <a:gd name="connsiteX3" fmla="*/ 208785 w 519956"/>
                <a:gd name="connsiteY3" fmla="*/ 431239 h 753275"/>
                <a:gd name="connsiteX4" fmla="*/ 290672 w 519956"/>
                <a:gd name="connsiteY4" fmla="*/ 308409 h 753275"/>
                <a:gd name="connsiteX5" fmla="*/ 317967 w 519956"/>
                <a:gd name="connsiteY5" fmla="*/ 240170 h 753275"/>
                <a:gd name="connsiteX6" fmla="*/ 304320 w 519956"/>
                <a:gd name="connsiteY6" fmla="*/ 76397 h 753275"/>
                <a:gd name="connsiteX7" fmla="*/ 317967 w 519956"/>
                <a:gd name="connsiteY7" fmla="*/ 35454 h 753275"/>
                <a:gd name="connsiteX8" fmla="*/ 358911 w 519956"/>
                <a:gd name="connsiteY8" fmla="*/ 21806 h 753275"/>
                <a:gd name="connsiteX9" fmla="*/ 386206 w 519956"/>
                <a:gd name="connsiteY9" fmla="*/ 62749 h 753275"/>
                <a:gd name="connsiteX10" fmla="*/ 454445 w 519956"/>
                <a:gd name="connsiteY10" fmla="*/ 117340 h 753275"/>
                <a:gd name="connsiteX11" fmla="*/ 427149 w 519956"/>
                <a:gd name="connsiteY11" fmla="*/ 158284 h 753275"/>
                <a:gd name="connsiteX12" fmla="*/ 454445 w 519956"/>
                <a:gd name="connsiteY12" fmla="*/ 212875 h 753275"/>
                <a:gd name="connsiteX13" fmla="*/ 331615 w 519956"/>
                <a:gd name="connsiteY13" fmla="*/ 308409 h 753275"/>
                <a:gd name="connsiteX14" fmla="*/ 236081 w 519956"/>
                <a:gd name="connsiteY14" fmla="*/ 417591 h 753275"/>
                <a:gd name="connsiteX15" fmla="*/ 181490 w 519956"/>
                <a:gd name="connsiteY15" fmla="*/ 499478 h 753275"/>
                <a:gd name="connsiteX16" fmla="*/ 126899 w 519956"/>
                <a:gd name="connsiteY16" fmla="*/ 581364 h 753275"/>
                <a:gd name="connsiteX17" fmla="*/ 99603 w 519956"/>
                <a:gd name="connsiteY17" fmla="*/ 622307 h 753275"/>
                <a:gd name="connsiteX18" fmla="*/ 58660 w 519956"/>
                <a:gd name="connsiteY18" fmla="*/ 649603 h 753275"/>
                <a:gd name="connsiteX19" fmla="*/ 31364 w 519956"/>
                <a:gd name="connsiteY19" fmla="*/ 690546 h 753275"/>
                <a:gd name="connsiteX20" fmla="*/ 31364 w 519956"/>
                <a:gd name="connsiteY20" fmla="*/ 704194 h 7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956" h="753275">
                  <a:moveTo>
                    <a:pt x="31364" y="704194"/>
                  </a:moveTo>
                  <a:cubicBezTo>
                    <a:pt x="42737" y="688272"/>
                    <a:pt x="34720" y="638267"/>
                    <a:pt x="99603" y="595012"/>
                  </a:cubicBezTo>
                  <a:cubicBezTo>
                    <a:pt x="164900" y="497066"/>
                    <a:pt x="130997" y="536322"/>
                    <a:pt x="195138" y="472182"/>
                  </a:cubicBezTo>
                  <a:cubicBezTo>
                    <a:pt x="199687" y="458534"/>
                    <a:pt x="201799" y="443815"/>
                    <a:pt x="208785" y="431239"/>
                  </a:cubicBezTo>
                  <a:cubicBezTo>
                    <a:pt x="208795" y="431222"/>
                    <a:pt x="277018" y="328889"/>
                    <a:pt x="290672" y="308409"/>
                  </a:cubicBezTo>
                  <a:cubicBezTo>
                    <a:pt x="304262" y="288025"/>
                    <a:pt x="308869" y="262916"/>
                    <a:pt x="317967" y="240170"/>
                  </a:cubicBezTo>
                  <a:cubicBezTo>
                    <a:pt x="313418" y="185579"/>
                    <a:pt x="304320" y="131177"/>
                    <a:pt x="304320" y="76397"/>
                  </a:cubicBezTo>
                  <a:cubicBezTo>
                    <a:pt x="304320" y="62011"/>
                    <a:pt x="307795" y="45626"/>
                    <a:pt x="317967" y="35454"/>
                  </a:cubicBezTo>
                  <a:cubicBezTo>
                    <a:pt x="328140" y="25281"/>
                    <a:pt x="345263" y="26355"/>
                    <a:pt x="358911" y="21806"/>
                  </a:cubicBezTo>
                  <a:cubicBezTo>
                    <a:pt x="368009" y="35454"/>
                    <a:pt x="373398" y="52502"/>
                    <a:pt x="386206" y="62749"/>
                  </a:cubicBezTo>
                  <a:cubicBezTo>
                    <a:pt x="480382" y="138090"/>
                    <a:pt x="376216" y="0"/>
                    <a:pt x="454445" y="117340"/>
                  </a:cubicBezTo>
                  <a:cubicBezTo>
                    <a:pt x="445346" y="130988"/>
                    <a:pt x="423171" y="142371"/>
                    <a:pt x="427149" y="158284"/>
                  </a:cubicBezTo>
                  <a:cubicBezTo>
                    <a:pt x="434428" y="187399"/>
                    <a:pt x="519956" y="147364"/>
                    <a:pt x="454445" y="212875"/>
                  </a:cubicBezTo>
                  <a:cubicBezTo>
                    <a:pt x="351247" y="316073"/>
                    <a:pt x="398845" y="221971"/>
                    <a:pt x="331615" y="308409"/>
                  </a:cubicBezTo>
                  <a:cubicBezTo>
                    <a:pt x="245879" y="418641"/>
                    <a:pt x="315343" y="364751"/>
                    <a:pt x="236081" y="417591"/>
                  </a:cubicBezTo>
                  <a:cubicBezTo>
                    <a:pt x="209980" y="495893"/>
                    <a:pt x="241124" y="422805"/>
                    <a:pt x="181490" y="499478"/>
                  </a:cubicBezTo>
                  <a:cubicBezTo>
                    <a:pt x="161350" y="525373"/>
                    <a:pt x="145096" y="554069"/>
                    <a:pt x="126899" y="581364"/>
                  </a:cubicBezTo>
                  <a:lnTo>
                    <a:pt x="99603" y="622307"/>
                  </a:lnTo>
                  <a:cubicBezTo>
                    <a:pt x="90504" y="635955"/>
                    <a:pt x="72308" y="640504"/>
                    <a:pt x="58660" y="649603"/>
                  </a:cubicBezTo>
                  <a:cubicBezTo>
                    <a:pt x="49561" y="663251"/>
                    <a:pt x="38699" y="675875"/>
                    <a:pt x="31364" y="690546"/>
                  </a:cubicBezTo>
                  <a:cubicBezTo>
                    <a:pt x="0" y="753275"/>
                    <a:pt x="19991" y="720116"/>
                    <a:pt x="31364" y="704194"/>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61"/>
            <p:cNvSpPr/>
            <p:nvPr userDrawn="1"/>
          </p:nvSpPr>
          <p:spPr>
            <a:xfrm rot="5400000" flipH="1">
              <a:off x="1917355" y="6280532"/>
              <a:ext cx="247236" cy="279343"/>
            </a:xfrm>
            <a:custGeom>
              <a:avLst/>
              <a:gdLst>
                <a:gd name="connsiteX0" fmla="*/ 76144 w 301202"/>
                <a:gd name="connsiteY0" fmla="*/ 80672 h 285389"/>
                <a:gd name="connsiteX1" fmla="*/ 117087 w 301202"/>
                <a:gd name="connsiteY1" fmla="*/ 94320 h 285389"/>
                <a:gd name="connsiteX2" fmla="*/ 185326 w 301202"/>
                <a:gd name="connsiteY2" fmla="*/ 148911 h 285389"/>
                <a:gd name="connsiteX3" fmla="*/ 198974 w 301202"/>
                <a:gd name="connsiteY3" fmla="*/ 189854 h 285389"/>
                <a:gd name="connsiteX4" fmla="*/ 212622 w 301202"/>
                <a:gd name="connsiteY4" fmla="*/ 271741 h 285389"/>
                <a:gd name="connsiteX5" fmla="*/ 253565 w 301202"/>
                <a:gd name="connsiteY5" fmla="*/ 285389 h 285389"/>
                <a:gd name="connsiteX6" fmla="*/ 280861 w 301202"/>
                <a:gd name="connsiteY6" fmla="*/ 244445 h 285389"/>
                <a:gd name="connsiteX7" fmla="*/ 280861 w 301202"/>
                <a:gd name="connsiteY7" fmla="*/ 107968 h 285389"/>
                <a:gd name="connsiteX8" fmla="*/ 253565 w 301202"/>
                <a:gd name="connsiteY8" fmla="*/ 67024 h 285389"/>
                <a:gd name="connsiteX9" fmla="*/ 212622 w 301202"/>
                <a:gd name="connsiteY9" fmla="*/ 53377 h 285389"/>
                <a:gd name="connsiteX10" fmla="*/ 62496 w 301202"/>
                <a:gd name="connsiteY10" fmla="*/ 39729 h 285389"/>
                <a:gd name="connsiteX11" fmla="*/ 76144 w 301202"/>
                <a:gd name="connsiteY11" fmla="*/ 80672 h 28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202" h="285389">
                  <a:moveTo>
                    <a:pt x="76144" y="80672"/>
                  </a:moveTo>
                  <a:cubicBezTo>
                    <a:pt x="85242" y="89770"/>
                    <a:pt x="105853" y="85333"/>
                    <a:pt x="117087" y="94320"/>
                  </a:cubicBezTo>
                  <a:cubicBezTo>
                    <a:pt x="205276" y="164871"/>
                    <a:pt x="82415" y="114606"/>
                    <a:pt x="185326" y="148911"/>
                  </a:cubicBezTo>
                  <a:cubicBezTo>
                    <a:pt x="189875" y="162559"/>
                    <a:pt x="195853" y="175811"/>
                    <a:pt x="198974" y="189854"/>
                  </a:cubicBezTo>
                  <a:cubicBezTo>
                    <a:pt x="204977" y="216867"/>
                    <a:pt x="198893" y="247715"/>
                    <a:pt x="212622" y="271741"/>
                  </a:cubicBezTo>
                  <a:cubicBezTo>
                    <a:pt x="219759" y="284232"/>
                    <a:pt x="239917" y="280840"/>
                    <a:pt x="253565" y="285389"/>
                  </a:cubicBezTo>
                  <a:cubicBezTo>
                    <a:pt x="262664" y="271741"/>
                    <a:pt x="274400" y="259522"/>
                    <a:pt x="280861" y="244445"/>
                  </a:cubicBezTo>
                  <a:cubicBezTo>
                    <a:pt x="301202" y="196982"/>
                    <a:pt x="297617" y="158235"/>
                    <a:pt x="280861" y="107968"/>
                  </a:cubicBezTo>
                  <a:cubicBezTo>
                    <a:pt x="275674" y="92407"/>
                    <a:pt x="266373" y="77271"/>
                    <a:pt x="253565" y="67024"/>
                  </a:cubicBezTo>
                  <a:cubicBezTo>
                    <a:pt x="242332" y="58037"/>
                    <a:pt x="226270" y="57926"/>
                    <a:pt x="212622" y="53377"/>
                  </a:cubicBezTo>
                  <a:cubicBezTo>
                    <a:pt x="157292" y="16490"/>
                    <a:pt x="151885" y="0"/>
                    <a:pt x="62496" y="39729"/>
                  </a:cubicBezTo>
                  <a:cubicBezTo>
                    <a:pt x="0" y="67505"/>
                    <a:pt x="67046" y="71574"/>
                    <a:pt x="76144" y="80672"/>
                  </a:cubicBezTo>
                  <a:close/>
                </a:path>
              </a:pathLst>
            </a:cu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userDrawn="1"/>
          </p:nvSpPr>
          <p:spPr>
            <a:xfrm rot="5400000" flipH="1">
              <a:off x="1226269" y="5906735"/>
              <a:ext cx="134431" cy="387400"/>
            </a:xfrm>
            <a:custGeom>
              <a:avLst/>
              <a:gdLst>
                <a:gd name="connsiteX0" fmla="*/ 163774 w 163774"/>
                <a:gd name="connsiteY0" fmla="*/ 395785 h 395785"/>
                <a:gd name="connsiteX1" fmla="*/ 150126 w 163774"/>
                <a:gd name="connsiteY1" fmla="*/ 354842 h 395785"/>
                <a:gd name="connsiteX2" fmla="*/ 122830 w 163774"/>
                <a:gd name="connsiteY2" fmla="*/ 232012 h 395785"/>
                <a:gd name="connsiteX3" fmla="*/ 81887 w 163774"/>
                <a:gd name="connsiteY3" fmla="*/ 136478 h 395785"/>
                <a:gd name="connsiteX4" fmla="*/ 68239 w 163774"/>
                <a:gd name="connsiteY4" fmla="*/ 95535 h 395785"/>
                <a:gd name="connsiteX5" fmla="*/ 0 w 163774"/>
                <a:gd name="connsiteY5" fmla="*/ 0 h 395785"/>
                <a:gd name="connsiteX6" fmla="*/ 0 w 163774"/>
                <a:gd name="connsiteY6" fmla="*/ 0 h 39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774" h="395785">
                  <a:moveTo>
                    <a:pt x="163774" y="395785"/>
                  </a:moveTo>
                  <a:cubicBezTo>
                    <a:pt x="159225" y="382137"/>
                    <a:pt x="153615" y="368798"/>
                    <a:pt x="150126" y="354842"/>
                  </a:cubicBezTo>
                  <a:cubicBezTo>
                    <a:pt x="121974" y="242234"/>
                    <a:pt x="150858" y="330111"/>
                    <a:pt x="122830" y="232012"/>
                  </a:cubicBezTo>
                  <a:cubicBezTo>
                    <a:pt x="104540" y="167995"/>
                    <a:pt x="113085" y="209272"/>
                    <a:pt x="81887" y="136478"/>
                  </a:cubicBezTo>
                  <a:cubicBezTo>
                    <a:pt x="76220" y="123255"/>
                    <a:pt x="75225" y="108111"/>
                    <a:pt x="68239" y="95535"/>
                  </a:cubicBezTo>
                  <a:cubicBezTo>
                    <a:pt x="31888" y="30104"/>
                    <a:pt x="32568" y="32568"/>
                    <a:pt x="0" y="0"/>
                  </a:cubicBezTo>
                  <a:lnTo>
                    <a:pt x="0" y="0"/>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userDrawn="1"/>
          </p:nvSpPr>
          <p:spPr>
            <a:xfrm rot="5400000" flipH="1">
              <a:off x="1034724" y="6569207"/>
              <a:ext cx="156836" cy="160304"/>
            </a:xfrm>
            <a:custGeom>
              <a:avLst/>
              <a:gdLst>
                <a:gd name="connsiteX0" fmla="*/ 191069 w 191069"/>
                <a:gd name="connsiteY0" fmla="*/ 0 h 163773"/>
                <a:gd name="connsiteX1" fmla="*/ 68239 w 191069"/>
                <a:gd name="connsiteY1" fmla="*/ 27295 h 163773"/>
                <a:gd name="connsiteX2" fmla="*/ 13648 w 191069"/>
                <a:gd name="connsiteY2" fmla="*/ 122830 h 163773"/>
                <a:gd name="connsiteX3" fmla="*/ 0 w 191069"/>
                <a:gd name="connsiteY3" fmla="*/ 163773 h 163773"/>
                <a:gd name="connsiteX4" fmla="*/ 0 w 191069"/>
                <a:gd name="connsiteY4" fmla="*/ 163773 h 163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69" h="163773">
                  <a:moveTo>
                    <a:pt x="191069" y="0"/>
                  </a:moveTo>
                  <a:cubicBezTo>
                    <a:pt x="190236" y="139"/>
                    <a:pt x="85920" y="13150"/>
                    <a:pt x="68239" y="27295"/>
                  </a:cubicBezTo>
                  <a:cubicBezTo>
                    <a:pt x="53343" y="39212"/>
                    <a:pt x="18903" y="110569"/>
                    <a:pt x="13648" y="122830"/>
                  </a:cubicBezTo>
                  <a:cubicBezTo>
                    <a:pt x="7981" y="136053"/>
                    <a:pt x="0" y="163773"/>
                    <a:pt x="0" y="163773"/>
                  </a:cubicBezTo>
                  <a:lnTo>
                    <a:pt x="0" y="16377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userDrawn="1"/>
          </p:nvSpPr>
          <p:spPr>
            <a:xfrm rot="5400000" flipH="1">
              <a:off x="1022389" y="6169940"/>
              <a:ext cx="234940" cy="320607"/>
            </a:xfrm>
            <a:custGeom>
              <a:avLst/>
              <a:gdLst>
                <a:gd name="connsiteX0" fmla="*/ 0 w 286222"/>
                <a:gd name="connsiteY0" fmla="*/ 0 h 327546"/>
                <a:gd name="connsiteX1" fmla="*/ 81887 w 286222"/>
                <a:gd name="connsiteY1" fmla="*/ 27295 h 327546"/>
                <a:gd name="connsiteX2" fmla="*/ 122830 w 286222"/>
                <a:gd name="connsiteY2" fmla="*/ 40943 h 327546"/>
                <a:gd name="connsiteX3" fmla="*/ 163774 w 286222"/>
                <a:gd name="connsiteY3" fmla="*/ 81886 h 327546"/>
                <a:gd name="connsiteX4" fmla="*/ 204717 w 286222"/>
                <a:gd name="connsiteY4" fmla="*/ 95534 h 327546"/>
                <a:gd name="connsiteX5" fmla="*/ 259308 w 286222"/>
                <a:gd name="connsiteY5" fmla="*/ 177421 h 327546"/>
                <a:gd name="connsiteX6" fmla="*/ 204717 w 286222"/>
                <a:gd name="connsiteY6" fmla="*/ 327546 h 327546"/>
                <a:gd name="connsiteX7" fmla="*/ 150126 w 286222"/>
                <a:gd name="connsiteY7" fmla="*/ 313898 h 327546"/>
                <a:gd name="connsiteX8" fmla="*/ 136478 w 286222"/>
                <a:gd name="connsiteY8" fmla="*/ 313898 h 327546"/>
                <a:gd name="connsiteX9" fmla="*/ 136478 w 286222"/>
                <a:gd name="connsiteY9" fmla="*/ 313898 h 32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222" h="327546">
                  <a:moveTo>
                    <a:pt x="0" y="0"/>
                  </a:moveTo>
                  <a:lnTo>
                    <a:pt x="81887" y="27295"/>
                  </a:lnTo>
                  <a:lnTo>
                    <a:pt x="122830" y="40943"/>
                  </a:lnTo>
                  <a:cubicBezTo>
                    <a:pt x="136478" y="54591"/>
                    <a:pt x="147715" y="71180"/>
                    <a:pt x="163774" y="81886"/>
                  </a:cubicBezTo>
                  <a:cubicBezTo>
                    <a:pt x="175744" y="89866"/>
                    <a:pt x="194545" y="85362"/>
                    <a:pt x="204717" y="95534"/>
                  </a:cubicBezTo>
                  <a:cubicBezTo>
                    <a:pt x="227914" y="118731"/>
                    <a:pt x="259308" y="177421"/>
                    <a:pt x="259308" y="177421"/>
                  </a:cubicBezTo>
                  <a:cubicBezTo>
                    <a:pt x="253161" y="238890"/>
                    <a:pt x="286222" y="327546"/>
                    <a:pt x="204717" y="327546"/>
                  </a:cubicBezTo>
                  <a:cubicBezTo>
                    <a:pt x="185960" y="327546"/>
                    <a:pt x="168519" y="317577"/>
                    <a:pt x="150126" y="313898"/>
                  </a:cubicBezTo>
                  <a:cubicBezTo>
                    <a:pt x="145665" y="313006"/>
                    <a:pt x="141027" y="313898"/>
                    <a:pt x="136478" y="313898"/>
                  </a:cubicBezTo>
                  <a:lnTo>
                    <a:pt x="136478" y="313898"/>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userDrawn="1"/>
          </p:nvSpPr>
          <p:spPr>
            <a:xfrm rot="5400000" flipH="1">
              <a:off x="1564682" y="6620831"/>
              <a:ext cx="45383" cy="280531"/>
            </a:xfrm>
            <a:custGeom>
              <a:avLst/>
              <a:gdLst>
                <a:gd name="connsiteX0" fmla="*/ 0 w 55289"/>
                <a:gd name="connsiteY0" fmla="*/ 0 h 286603"/>
                <a:gd name="connsiteX1" fmla="*/ 27295 w 55289"/>
                <a:gd name="connsiteY1" fmla="*/ 40943 h 286603"/>
                <a:gd name="connsiteX2" fmla="*/ 40943 w 55289"/>
                <a:gd name="connsiteY2" fmla="*/ 81886 h 286603"/>
                <a:gd name="connsiteX3" fmla="*/ 54591 w 55289"/>
                <a:gd name="connsiteY3" fmla="*/ 286603 h 286603"/>
                <a:gd name="connsiteX4" fmla="*/ 54591 w 55289"/>
                <a:gd name="connsiteY4" fmla="*/ 286603 h 28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89" h="286603">
                  <a:moveTo>
                    <a:pt x="0" y="0"/>
                  </a:moveTo>
                  <a:cubicBezTo>
                    <a:pt x="9098" y="13648"/>
                    <a:pt x="19960" y="26272"/>
                    <a:pt x="27295" y="40943"/>
                  </a:cubicBezTo>
                  <a:cubicBezTo>
                    <a:pt x="33729" y="53810"/>
                    <a:pt x="39159" y="67611"/>
                    <a:pt x="40943" y="81886"/>
                  </a:cubicBezTo>
                  <a:cubicBezTo>
                    <a:pt x="55289" y="196651"/>
                    <a:pt x="54591" y="210995"/>
                    <a:pt x="54591" y="286603"/>
                  </a:cubicBezTo>
                  <a:lnTo>
                    <a:pt x="54591" y="28660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userDrawn="1"/>
          </p:nvSpPr>
          <p:spPr>
            <a:xfrm rot="5400000" flipH="1">
              <a:off x="1806339" y="6261363"/>
              <a:ext cx="221364" cy="913110"/>
            </a:xfrm>
            <a:custGeom>
              <a:avLst/>
              <a:gdLst>
                <a:gd name="connsiteX0" fmla="*/ 122830 w 269682"/>
                <a:gd name="connsiteY0" fmla="*/ 932873 h 932873"/>
                <a:gd name="connsiteX1" fmla="*/ 150126 w 269682"/>
                <a:gd name="connsiteY1" fmla="*/ 891930 h 932873"/>
                <a:gd name="connsiteX2" fmla="*/ 191069 w 269682"/>
                <a:gd name="connsiteY2" fmla="*/ 810043 h 932873"/>
                <a:gd name="connsiteX3" fmla="*/ 177421 w 269682"/>
                <a:gd name="connsiteY3" fmla="*/ 564384 h 932873"/>
                <a:gd name="connsiteX4" fmla="*/ 163773 w 269682"/>
                <a:gd name="connsiteY4" fmla="*/ 523440 h 932873"/>
                <a:gd name="connsiteX5" fmla="*/ 122830 w 269682"/>
                <a:gd name="connsiteY5" fmla="*/ 496145 h 932873"/>
                <a:gd name="connsiteX6" fmla="*/ 54591 w 269682"/>
                <a:gd name="connsiteY6" fmla="*/ 373315 h 932873"/>
                <a:gd name="connsiteX7" fmla="*/ 95535 w 269682"/>
                <a:gd name="connsiteY7" fmla="*/ 359667 h 932873"/>
                <a:gd name="connsiteX8" fmla="*/ 81887 w 269682"/>
                <a:gd name="connsiteY8" fmla="*/ 318724 h 932873"/>
                <a:gd name="connsiteX9" fmla="*/ 68239 w 269682"/>
                <a:gd name="connsiteY9" fmla="*/ 264133 h 932873"/>
                <a:gd name="connsiteX10" fmla="*/ 54591 w 269682"/>
                <a:gd name="connsiteY10" fmla="*/ 86712 h 932873"/>
                <a:gd name="connsiteX11" fmla="*/ 40944 w 269682"/>
                <a:gd name="connsiteY11" fmla="*/ 45769 h 932873"/>
                <a:gd name="connsiteX12" fmla="*/ 0 w 269682"/>
                <a:gd name="connsiteY12" fmla="*/ 32121 h 932873"/>
                <a:gd name="connsiteX13" fmla="*/ 40944 w 269682"/>
                <a:gd name="connsiteY13" fmla="*/ 4825 h 932873"/>
                <a:gd name="connsiteX14" fmla="*/ 177421 w 269682"/>
                <a:gd name="connsiteY14" fmla="*/ 32121 h 932873"/>
                <a:gd name="connsiteX15" fmla="*/ 204717 w 269682"/>
                <a:gd name="connsiteY15" fmla="*/ 73064 h 932873"/>
                <a:gd name="connsiteX16" fmla="*/ 259308 w 269682"/>
                <a:gd name="connsiteY16" fmla="*/ 195894 h 932873"/>
                <a:gd name="connsiteX17" fmla="*/ 245660 w 269682"/>
                <a:gd name="connsiteY17" fmla="*/ 646270 h 932873"/>
                <a:gd name="connsiteX18" fmla="*/ 232012 w 269682"/>
                <a:gd name="connsiteY18" fmla="*/ 700861 h 932873"/>
                <a:gd name="connsiteX19" fmla="*/ 177421 w 269682"/>
                <a:gd name="connsiteY19" fmla="*/ 823691 h 932873"/>
                <a:gd name="connsiteX20" fmla="*/ 136478 w 269682"/>
                <a:gd name="connsiteY20" fmla="*/ 850987 h 932873"/>
                <a:gd name="connsiteX21" fmla="*/ 136478 w 269682"/>
                <a:gd name="connsiteY21" fmla="*/ 850987 h 932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9682" h="932873">
                  <a:moveTo>
                    <a:pt x="122830" y="932873"/>
                  </a:moveTo>
                  <a:cubicBezTo>
                    <a:pt x="131929" y="919225"/>
                    <a:pt x="142791" y="906601"/>
                    <a:pt x="150126" y="891930"/>
                  </a:cubicBezTo>
                  <a:cubicBezTo>
                    <a:pt x="206633" y="778916"/>
                    <a:pt x="112838" y="927390"/>
                    <a:pt x="191069" y="810043"/>
                  </a:cubicBezTo>
                  <a:cubicBezTo>
                    <a:pt x="186520" y="728157"/>
                    <a:pt x="185197" y="646027"/>
                    <a:pt x="177421" y="564384"/>
                  </a:cubicBezTo>
                  <a:cubicBezTo>
                    <a:pt x="176057" y="550063"/>
                    <a:pt x="172760" y="534674"/>
                    <a:pt x="163773" y="523440"/>
                  </a:cubicBezTo>
                  <a:cubicBezTo>
                    <a:pt x="153527" y="510632"/>
                    <a:pt x="136478" y="505243"/>
                    <a:pt x="122830" y="496145"/>
                  </a:cubicBezTo>
                  <a:cubicBezTo>
                    <a:pt x="60259" y="402288"/>
                    <a:pt x="78613" y="445380"/>
                    <a:pt x="54591" y="373315"/>
                  </a:cubicBezTo>
                  <a:cubicBezTo>
                    <a:pt x="68239" y="368766"/>
                    <a:pt x="89101" y="372534"/>
                    <a:pt x="95535" y="359667"/>
                  </a:cubicBezTo>
                  <a:cubicBezTo>
                    <a:pt x="101969" y="346800"/>
                    <a:pt x="85839" y="332556"/>
                    <a:pt x="81887" y="318724"/>
                  </a:cubicBezTo>
                  <a:cubicBezTo>
                    <a:pt x="76734" y="300689"/>
                    <a:pt x="72788" y="282330"/>
                    <a:pt x="68239" y="264133"/>
                  </a:cubicBezTo>
                  <a:cubicBezTo>
                    <a:pt x="63690" y="204993"/>
                    <a:pt x="61948" y="145569"/>
                    <a:pt x="54591" y="86712"/>
                  </a:cubicBezTo>
                  <a:cubicBezTo>
                    <a:pt x="52807" y="72437"/>
                    <a:pt x="51116" y="55941"/>
                    <a:pt x="40944" y="45769"/>
                  </a:cubicBezTo>
                  <a:cubicBezTo>
                    <a:pt x="30771" y="35596"/>
                    <a:pt x="13648" y="36670"/>
                    <a:pt x="0" y="32121"/>
                  </a:cubicBezTo>
                  <a:cubicBezTo>
                    <a:pt x="13648" y="23022"/>
                    <a:pt x="24623" y="6457"/>
                    <a:pt x="40944" y="4825"/>
                  </a:cubicBezTo>
                  <a:cubicBezTo>
                    <a:pt x="89197" y="0"/>
                    <a:pt x="133474" y="17472"/>
                    <a:pt x="177421" y="32121"/>
                  </a:cubicBezTo>
                  <a:cubicBezTo>
                    <a:pt x="186520" y="45769"/>
                    <a:pt x="198055" y="58075"/>
                    <a:pt x="204717" y="73064"/>
                  </a:cubicBezTo>
                  <a:cubicBezTo>
                    <a:pt x="269682" y="219235"/>
                    <a:pt x="197534" y="103235"/>
                    <a:pt x="259308" y="195894"/>
                  </a:cubicBezTo>
                  <a:cubicBezTo>
                    <a:pt x="254759" y="346019"/>
                    <a:pt x="253767" y="496295"/>
                    <a:pt x="245660" y="646270"/>
                  </a:cubicBezTo>
                  <a:cubicBezTo>
                    <a:pt x="244648" y="665000"/>
                    <a:pt x="237402" y="682895"/>
                    <a:pt x="232012" y="700861"/>
                  </a:cubicBezTo>
                  <a:cubicBezTo>
                    <a:pt x="224768" y="725008"/>
                    <a:pt x="206289" y="800596"/>
                    <a:pt x="177421" y="823691"/>
                  </a:cubicBezTo>
                  <a:cubicBezTo>
                    <a:pt x="132162" y="859898"/>
                    <a:pt x="136478" y="816274"/>
                    <a:pt x="136478" y="850987"/>
                  </a:cubicBezTo>
                  <a:lnTo>
                    <a:pt x="136478" y="850987"/>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userDrawn="1"/>
          </p:nvSpPr>
          <p:spPr>
            <a:xfrm rot="5400000" flipH="1">
              <a:off x="1987584" y="6506810"/>
              <a:ext cx="67892" cy="374042"/>
            </a:xfrm>
            <a:custGeom>
              <a:avLst/>
              <a:gdLst>
                <a:gd name="connsiteX0" fmla="*/ 0 w 82711"/>
                <a:gd name="connsiteY0" fmla="*/ 0 h 382137"/>
                <a:gd name="connsiteX1" fmla="*/ 13648 w 82711"/>
                <a:gd name="connsiteY1" fmla="*/ 40943 h 382137"/>
                <a:gd name="connsiteX2" fmla="*/ 40944 w 82711"/>
                <a:gd name="connsiteY2" fmla="*/ 81887 h 382137"/>
                <a:gd name="connsiteX3" fmla="*/ 54591 w 82711"/>
                <a:gd name="connsiteY3" fmla="*/ 150125 h 382137"/>
                <a:gd name="connsiteX4" fmla="*/ 81887 w 82711"/>
                <a:gd name="connsiteY4" fmla="*/ 354842 h 382137"/>
                <a:gd name="connsiteX5" fmla="*/ 81887 w 82711"/>
                <a:gd name="connsiteY5" fmla="*/ 382137 h 382137"/>
                <a:gd name="connsiteX6" fmla="*/ 81887 w 82711"/>
                <a:gd name="connsiteY6" fmla="*/ 382137 h 38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711" h="382137">
                  <a:moveTo>
                    <a:pt x="0" y="0"/>
                  </a:moveTo>
                  <a:cubicBezTo>
                    <a:pt x="4549" y="13648"/>
                    <a:pt x="7214" y="28076"/>
                    <a:pt x="13648" y="40943"/>
                  </a:cubicBezTo>
                  <a:cubicBezTo>
                    <a:pt x="20984" y="55614"/>
                    <a:pt x="35185" y="66529"/>
                    <a:pt x="40944" y="81887"/>
                  </a:cubicBezTo>
                  <a:cubicBezTo>
                    <a:pt x="49089" y="103607"/>
                    <a:pt x="50442" y="127303"/>
                    <a:pt x="54591" y="150125"/>
                  </a:cubicBezTo>
                  <a:cubicBezTo>
                    <a:pt x="69075" y="229790"/>
                    <a:pt x="74020" y="268309"/>
                    <a:pt x="81887" y="354842"/>
                  </a:cubicBezTo>
                  <a:cubicBezTo>
                    <a:pt x="82711" y="363903"/>
                    <a:pt x="81887" y="373039"/>
                    <a:pt x="81887" y="382137"/>
                  </a:cubicBezTo>
                  <a:lnTo>
                    <a:pt x="81887" y="382137"/>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 name="Group 69"/>
          <p:cNvGrpSpPr/>
          <p:nvPr/>
        </p:nvGrpSpPr>
        <p:grpSpPr>
          <a:xfrm rot="5400000">
            <a:off x="6521" y="38053"/>
            <a:ext cx="1369800" cy="1355098"/>
            <a:chOff x="-54591" y="4527913"/>
            <a:chExt cx="2428167" cy="2323091"/>
          </a:xfrm>
        </p:grpSpPr>
        <p:grpSp>
          <p:nvGrpSpPr>
            <p:cNvPr id="37" name="Group 40"/>
            <p:cNvGrpSpPr/>
            <p:nvPr userDrawn="1"/>
          </p:nvGrpSpPr>
          <p:grpSpPr>
            <a:xfrm>
              <a:off x="-54591" y="6045976"/>
              <a:ext cx="838201" cy="761998"/>
              <a:chOff x="-321905" y="5181605"/>
              <a:chExt cx="1312504" cy="1248792"/>
            </a:xfrm>
          </p:grpSpPr>
          <p:grpSp>
            <p:nvGrpSpPr>
              <p:cNvPr id="40" name="Group 33"/>
              <p:cNvGrpSpPr/>
              <p:nvPr userDrawn="1"/>
            </p:nvGrpSpPr>
            <p:grpSpPr>
              <a:xfrm rot="9133669">
                <a:off x="150747" y="5853855"/>
                <a:ext cx="342560" cy="576542"/>
                <a:chOff x="609600" y="4419600"/>
                <a:chExt cx="591974" cy="914971"/>
              </a:xfrm>
            </p:grpSpPr>
            <p:sp>
              <p:nvSpPr>
                <p:cNvPr id="123" name="Freeform 34"/>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24" name="Freeform 35"/>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1" name="Group 39"/>
              <p:cNvGrpSpPr/>
              <p:nvPr userDrawn="1"/>
            </p:nvGrpSpPr>
            <p:grpSpPr>
              <a:xfrm>
                <a:off x="-321905" y="5181605"/>
                <a:ext cx="1312504" cy="1228643"/>
                <a:chOff x="-321905" y="4419600"/>
                <a:chExt cx="1994744" cy="1990641"/>
              </a:xfrm>
            </p:grpSpPr>
            <p:grpSp>
              <p:nvGrpSpPr>
                <p:cNvPr id="42" name="Group 14"/>
                <p:cNvGrpSpPr/>
                <p:nvPr userDrawn="1"/>
              </p:nvGrpSpPr>
              <p:grpSpPr>
                <a:xfrm>
                  <a:off x="609600" y="4419600"/>
                  <a:ext cx="591974" cy="914971"/>
                  <a:chOff x="609600" y="4419600"/>
                  <a:chExt cx="591974" cy="914971"/>
                </a:xfrm>
              </p:grpSpPr>
              <p:sp>
                <p:nvSpPr>
                  <p:cNvPr id="121" name="Freeform 120"/>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22" name="Freeform 121"/>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55" name="Group 15"/>
                <p:cNvGrpSpPr/>
                <p:nvPr userDrawn="1"/>
              </p:nvGrpSpPr>
              <p:grpSpPr>
                <a:xfrm rot="1552718">
                  <a:off x="857536" y="4735776"/>
                  <a:ext cx="591974" cy="914971"/>
                  <a:chOff x="609600" y="4419600"/>
                  <a:chExt cx="591974" cy="914971"/>
                </a:xfrm>
              </p:grpSpPr>
              <p:sp>
                <p:nvSpPr>
                  <p:cNvPr id="119" name="Freeform 118"/>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20" name="Freeform 119"/>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56" name="Group 18"/>
                <p:cNvGrpSpPr/>
                <p:nvPr userDrawn="1"/>
              </p:nvGrpSpPr>
              <p:grpSpPr>
                <a:xfrm rot="19257060">
                  <a:off x="167495" y="4476572"/>
                  <a:ext cx="591974" cy="914971"/>
                  <a:chOff x="609600" y="4419600"/>
                  <a:chExt cx="591974" cy="914971"/>
                </a:xfrm>
              </p:grpSpPr>
              <p:sp>
                <p:nvSpPr>
                  <p:cNvPr id="117" name="Freeform 116"/>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18" name="Freeform 117"/>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69" name="Group 21"/>
                <p:cNvGrpSpPr/>
                <p:nvPr userDrawn="1"/>
              </p:nvGrpSpPr>
              <p:grpSpPr>
                <a:xfrm rot="4243316">
                  <a:off x="919367" y="5154545"/>
                  <a:ext cx="591974" cy="914971"/>
                  <a:chOff x="609600" y="4419600"/>
                  <a:chExt cx="591974" cy="914971"/>
                </a:xfrm>
              </p:grpSpPr>
              <p:sp>
                <p:nvSpPr>
                  <p:cNvPr id="115" name="Freeform 114"/>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16" name="Freeform 115"/>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70" name="Group 24"/>
                <p:cNvGrpSpPr/>
                <p:nvPr userDrawn="1"/>
              </p:nvGrpSpPr>
              <p:grpSpPr>
                <a:xfrm rot="13345633">
                  <a:off x="-232153" y="5159658"/>
                  <a:ext cx="591974" cy="914971"/>
                  <a:chOff x="609600" y="4419600"/>
                  <a:chExt cx="591974" cy="914971"/>
                </a:xfrm>
              </p:grpSpPr>
              <p:sp>
                <p:nvSpPr>
                  <p:cNvPr id="113" name="Freeform 112"/>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14" name="Freeform 113"/>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71" name="Group 27"/>
                <p:cNvGrpSpPr/>
                <p:nvPr userDrawn="1"/>
              </p:nvGrpSpPr>
              <p:grpSpPr>
                <a:xfrm rot="6671847">
                  <a:off x="728984" y="5457157"/>
                  <a:ext cx="591974" cy="914971"/>
                  <a:chOff x="609600" y="4419600"/>
                  <a:chExt cx="591974" cy="914971"/>
                </a:xfrm>
              </p:grpSpPr>
              <p:sp>
                <p:nvSpPr>
                  <p:cNvPr id="111" name="Freeform 28"/>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12" name="Freeform 29"/>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97" name="Group 30"/>
                <p:cNvGrpSpPr/>
                <p:nvPr userDrawn="1"/>
              </p:nvGrpSpPr>
              <p:grpSpPr>
                <a:xfrm rot="16600941">
                  <a:off x="-160406" y="4713129"/>
                  <a:ext cx="591974" cy="914971"/>
                  <a:chOff x="609600" y="4419600"/>
                  <a:chExt cx="591974" cy="914971"/>
                </a:xfrm>
              </p:grpSpPr>
              <p:sp>
                <p:nvSpPr>
                  <p:cNvPr id="109" name="Freeform 31"/>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10" name="Freeform 32"/>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98" name="Group 36"/>
                <p:cNvGrpSpPr/>
                <p:nvPr userDrawn="1"/>
              </p:nvGrpSpPr>
              <p:grpSpPr>
                <a:xfrm rot="10460956">
                  <a:off x="55439" y="5495270"/>
                  <a:ext cx="591974" cy="914971"/>
                  <a:chOff x="609600" y="4419600"/>
                  <a:chExt cx="591974" cy="914971"/>
                </a:xfrm>
              </p:grpSpPr>
              <p:sp>
                <p:nvSpPr>
                  <p:cNvPr id="107" name="Freeform 37"/>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08" name="Freeform 107"/>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grpSp>
        <p:sp>
          <p:nvSpPr>
            <p:cNvPr id="72" name="Oval 71"/>
            <p:cNvSpPr/>
            <p:nvPr userDrawn="1"/>
          </p:nvSpPr>
          <p:spPr>
            <a:xfrm>
              <a:off x="261150" y="6355180"/>
              <a:ext cx="176780" cy="170745"/>
            </a:xfrm>
            <a:prstGeom prst="ellips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userDrawn="1"/>
          </p:nvSpPr>
          <p:spPr>
            <a:xfrm>
              <a:off x="49473" y="5427664"/>
              <a:ext cx="437465" cy="899481"/>
            </a:xfrm>
            <a:custGeom>
              <a:avLst/>
              <a:gdLst>
                <a:gd name="connsiteX0" fmla="*/ 122830 w 525752"/>
                <a:gd name="connsiteY0" fmla="*/ 914400 h 918949"/>
                <a:gd name="connsiteX1" fmla="*/ 95534 w 525752"/>
                <a:gd name="connsiteY1" fmla="*/ 873457 h 918949"/>
                <a:gd name="connsiteX2" fmla="*/ 68239 w 525752"/>
                <a:gd name="connsiteY2" fmla="*/ 736979 h 918949"/>
                <a:gd name="connsiteX3" fmla="*/ 54591 w 525752"/>
                <a:gd name="connsiteY3" fmla="*/ 668740 h 918949"/>
                <a:gd name="connsiteX4" fmla="*/ 95534 w 525752"/>
                <a:gd name="connsiteY4" fmla="*/ 436728 h 918949"/>
                <a:gd name="connsiteX5" fmla="*/ 136478 w 525752"/>
                <a:gd name="connsiteY5" fmla="*/ 423081 h 918949"/>
                <a:gd name="connsiteX6" fmla="*/ 177421 w 525752"/>
                <a:gd name="connsiteY6" fmla="*/ 395785 h 918949"/>
                <a:gd name="connsiteX7" fmla="*/ 313899 w 525752"/>
                <a:gd name="connsiteY7" fmla="*/ 382137 h 918949"/>
                <a:gd name="connsiteX8" fmla="*/ 354842 w 525752"/>
                <a:gd name="connsiteY8" fmla="*/ 368490 h 918949"/>
                <a:gd name="connsiteX9" fmla="*/ 382137 w 525752"/>
                <a:gd name="connsiteY9" fmla="*/ 286603 h 918949"/>
                <a:gd name="connsiteX10" fmla="*/ 477672 w 525752"/>
                <a:gd name="connsiteY10" fmla="*/ 232012 h 918949"/>
                <a:gd name="connsiteX11" fmla="*/ 491319 w 525752"/>
                <a:gd name="connsiteY11" fmla="*/ 40943 h 918949"/>
                <a:gd name="connsiteX12" fmla="*/ 409433 w 525752"/>
                <a:gd name="connsiteY12" fmla="*/ 0 h 918949"/>
                <a:gd name="connsiteX13" fmla="*/ 177421 w 525752"/>
                <a:gd name="connsiteY13" fmla="*/ 13648 h 918949"/>
                <a:gd name="connsiteX14" fmla="*/ 136478 w 525752"/>
                <a:gd name="connsiteY14" fmla="*/ 27296 h 918949"/>
                <a:gd name="connsiteX15" fmla="*/ 54591 w 525752"/>
                <a:gd name="connsiteY15" fmla="*/ 109182 h 918949"/>
                <a:gd name="connsiteX16" fmla="*/ 27296 w 525752"/>
                <a:gd name="connsiteY16" fmla="*/ 218364 h 918949"/>
                <a:gd name="connsiteX17" fmla="*/ 0 w 525752"/>
                <a:gd name="connsiteY17" fmla="*/ 259307 h 918949"/>
                <a:gd name="connsiteX18" fmla="*/ 13648 w 525752"/>
                <a:gd name="connsiteY18" fmla="*/ 614149 h 918949"/>
                <a:gd name="connsiteX19" fmla="*/ 54591 w 525752"/>
                <a:gd name="connsiteY19" fmla="*/ 777922 h 918949"/>
                <a:gd name="connsiteX20" fmla="*/ 81887 w 525752"/>
                <a:gd name="connsiteY20" fmla="*/ 859809 h 918949"/>
                <a:gd name="connsiteX21" fmla="*/ 109182 w 525752"/>
                <a:gd name="connsiteY21" fmla="*/ 900752 h 918949"/>
                <a:gd name="connsiteX22" fmla="*/ 122830 w 525752"/>
                <a:gd name="connsiteY22" fmla="*/ 914400 h 91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5752" h="918949">
                  <a:moveTo>
                    <a:pt x="122830" y="914400"/>
                  </a:moveTo>
                  <a:cubicBezTo>
                    <a:pt x="120555" y="909851"/>
                    <a:pt x="102869" y="888128"/>
                    <a:pt x="95534" y="873457"/>
                  </a:cubicBezTo>
                  <a:cubicBezTo>
                    <a:pt x="75918" y="834224"/>
                    <a:pt x="74524" y="774690"/>
                    <a:pt x="68239" y="736979"/>
                  </a:cubicBezTo>
                  <a:cubicBezTo>
                    <a:pt x="64425" y="714098"/>
                    <a:pt x="59140" y="691486"/>
                    <a:pt x="54591" y="668740"/>
                  </a:cubicBezTo>
                  <a:cubicBezTo>
                    <a:pt x="56722" y="641034"/>
                    <a:pt x="46198" y="486063"/>
                    <a:pt x="95534" y="436728"/>
                  </a:cubicBezTo>
                  <a:cubicBezTo>
                    <a:pt x="105707" y="426556"/>
                    <a:pt x="122830" y="427630"/>
                    <a:pt x="136478" y="423081"/>
                  </a:cubicBezTo>
                  <a:cubicBezTo>
                    <a:pt x="150126" y="413982"/>
                    <a:pt x="161438" y="399473"/>
                    <a:pt x="177421" y="395785"/>
                  </a:cubicBezTo>
                  <a:cubicBezTo>
                    <a:pt x="221970" y="385504"/>
                    <a:pt x="268711" y="389089"/>
                    <a:pt x="313899" y="382137"/>
                  </a:cubicBezTo>
                  <a:cubicBezTo>
                    <a:pt x="328118" y="379950"/>
                    <a:pt x="341194" y="373039"/>
                    <a:pt x="354842" y="368490"/>
                  </a:cubicBezTo>
                  <a:lnTo>
                    <a:pt x="382137" y="286603"/>
                  </a:lnTo>
                  <a:cubicBezTo>
                    <a:pt x="404535" y="219408"/>
                    <a:pt x="381596" y="248025"/>
                    <a:pt x="477672" y="232012"/>
                  </a:cubicBezTo>
                  <a:cubicBezTo>
                    <a:pt x="503060" y="155847"/>
                    <a:pt x="525752" y="127025"/>
                    <a:pt x="491319" y="40943"/>
                  </a:cubicBezTo>
                  <a:cubicBezTo>
                    <a:pt x="483179" y="20593"/>
                    <a:pt x="426668" y="5745"/>
                    <a:pt x="409433" y="0"/>
                  </a:cubicBezTo>
                  <a:cubicBezTo>
                    <a:pt x="332096" y="4549"/>
                    <a:pt x="254508" y="5939"/>
                    <a:pt x="177421" y="13648"/>
                  </a:cubicBezTo>
                  <a:cubicBezTo>
                    <a:pt x="163106" y="15079"/>
                    <a:pt x="147834" y="18464"/>
                    <a:pt x="136478" y="27296"/>
                  </a:cubicBezTo>
                  <a:cubicBezTo>
                    <a:pt x="106008" y="50995"/>
                    <a:pt x="54591" y="109182"/>
                    <a:pt x="54591" y="109182"/>
                  </a:cubicBezTo>
                  <a:cubicBezTo>
                    <a:pt x="49401" y="135130"/>
                    <a:pt x="41283" y="190390"/>
                    <a:pt x="27296" y="218364"/>
                  </a:cubicBezTo>
                  <a:cubicBezTo>
                    <a:pt x="19961" y="233035"/>
                    <a:pt x="9099" y="245659"/>
                    <a:pt x="0" y="259307"/>
                  </a:cubicBezTo>
                  <a:cubicBezTo>
                    <a:pt x="4549" y="377588"/>
                    <a:pt x="6264" y="496011"/>
                    <a:pt x="13648" y="614149"/>
                  </a:cubicBezTo>
                  <a:cubicBezTo>
                    <a:pt x="17889" y="682004"/>
                    <a:pt x="33244" y="713881"/>
                    <a:pt x="54591" y="777922"/>
                  </a:cubicBezTo>
                  <a:lnTo>
                    <a:pt x="81887" y="859809"/>
                  </a:lnTo>
                  <a:cubicBezTo>
                    <a:pt x="87074" y="875370"/>
                    <a:pt x="100743" y="886687"/>
                    <a:pt x="109182" y="900752"/>
                  </a:cubicBezTo>
                  <a:cubicBezTo>
                    <a:pt x="114416" y="909475"/>
                    <a:pt x="125105" y="918949"/>
                    <a:pt x="122830" y="914400"/>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userDrawn="1"/>
          </p:nvSpPr>
          <p:spPr>
            <a:xfrm>
              <a:off x="9965" y="5534533"/>
              <a:ext cx="641374" cy="459012"/>
            </a:xfrm>
            <a:custGeom>
              <a:avLst/>
              <a:gdLst>
                <a:gd name="connsiteX0" fmla="*/ 47481 w 770812"/>
                <a:gd name="connsiteY0" fmla="*/ 163773 h 468946"/>
                <a:gd name="connsiteX1" fmla="*/ 61129 w 770812"/>
                <a:gd name="connsiteY1" fmla="*/ 122830 h 468946"/>
                <a:gd name="connsiteX2" fmla="*/ 183959 w 770812"/>
                <a:gd name="connsiteY2" fmla="*/ 40943 h 468946"/>
                <a:gd name="connsiteX3" fmla="*/ 252198 w 770812"/>
                <a:gd name="connsiteY3" fmla="*/ 27296 h 468946"/>
                <a:gd name="connsiteX4" fmla="*/ 334084 w 770812"/>
                <a:gd name="connsiteY4" fmla="*/ 0 h 468946"/>
                <a:gd name="connsiteX5" fmla="*/ 593392 w 770812"/>
                <a:gd name="connsiteY5" fmla="*/ 13648 h 468946"/>
                <a:gd name="connsiteX6" fmla="*/ 647983 w 770812"/>
                <a:gd name="connsiteY6" fmla="*/ 27296 h 468946"/>
                <a:gd name="connsiteX7" fmla="*/ 688926 w 770812"/>
                <a:gd name="connsiteY7" fmla="*/ 54591 h 468946"/>
                <a:gd name="connsiteX8" fmla="*/ 743517 w 770812"/>
                <a:gd name="connsiteY8" fmla="*/ 136478 h 468946"/>
                <a:gd name="connsiteX9" fmla="*/ 770812 w 770812"/>
                <a:gd name="connsiteY9" fmla="*/ 218364 h 468946"/>
                <a:gd name="connsiteX10" fmla="*/ 743517 w 770812"/>
                <a:gd name="connsiteY10" fmla="*/ 382137 h 468946"/>
                <a:gd name="connsiteX11" fmla="*/ 716221 w 770812"/>
                <a:gd name="connsiteY11" fmla="*/ 423081 h 468946"/>
                <a:gd name="connsiteX12" fmla="*/ 675278 w 770812"/>
                <a:gd name="connsiteY12" fmla="*/ 450376 h 468946"/>
                <a:gd name="connsiteX13" fmla="*/ 634335 w 770812"/>
                <a:gd name="connsiteY13" fmla="*/ 464024 h 468946"/>
                <a:gd name="connsiteX14" fmla="*/ 470562 w 770812"/>
                <a:gd name="connsiteY14" fmla="*/ 423081 h 468946"/>
                <a:gd name="connsiteX15" fmla="*/ 456914 w 770812"/>
                <a:gd name="connsiteY15" fmla="*/ 382137 h 468946"/>
                <a:gd name="connsiteX16" fmla="*/ 497857 w 770812"/>
                <a:gd name="connsiteY16" fmla="*/ 259308 h 468946"/>
                <a:gd name="connsiteX17" fmla="*/ 566096 w 770812"/>
                <a:gd name="connsiteY17" fmla="*/ 272955 h 468946"/>
                <a:gd name="connsiteX18" fmla="*/ 579744 w 770812"/>
                <a:gd name="connsiteY18" fmla="*/ 313899 h 468946"/>
                <a:gd name="connsiteX19" fmla="*/ 607039 w 770812"/>
                <a:gd name="connsiteY19" fmla="*/ 232012 h 468946"/>
                <a:gd name="connsiteX20" fmla="*/ 525153 w 770812"/>
                <a:gd name="connsiteY20" fmla="*/ 204716 h 468946"/>
                <a:gd name="connsiteX21" fmla="*/ 443266 w 770812"/>
                <a:gd name="connsiteY21" fmla="*/ 177421 h 468946"/>
                <a:gd name="connsiteX22" fmla="*/ 402323 w 770812"/>
                <a:gd name="connsiteY22" fmla="*/ 150125 h 468946"/>
                <a:gd name="connsiteX23" fmla="*/ 293141 w 770812"/>
                <a:gd name="connsiteY23" fmla="*/ 81887 h 468946"/>
                <a:gd name="connsiteX24" fmla="*/ 252198 w 770812"/>
                <a:gd name="connsiteY24" fmla="*/ 68239 h 468946"/>
                <a:gd name="connsiteX25" fmla="*/ 129368 w 770812"/>
                <a:gd name="connsiteY25" fmla="*/ 81887 h 468946"/>
                <a:gd name="connsiteX26" fmla="*/ 61129 w 770812"/>
                <a:gd name="connsiteY26" fmla="*/ 109182 h 468946"/>
                <a:gd name="connsiteX27" fmla="*/ 61129 w 770812"/>
                <a:gd name="connsiteY27" fmla="*/ 109182 h 46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70812" h="468946">
                  <a:moveTo>
                    <a:pt x="47481" y="163773"/>
                  </a:moveTo>
                  <a:cubicBezTo>
                    <a:pt x="52030" y="150125"/>
                    <a:pt x="50957" y="133002"/>
                    <a:pt x="61129" y="122830"/>
                  </a:cubicBezTo>
                  <a:cubicBezTo>
                    <a:pt x="61130" y="122829"/>
                    <a:pt x="163487" y="54591"/>
                    <a:pt x="183959" y="40943"/>
                  </a:cubicBezTo>
                  <a:cubicBezTo>
                    <a:pt x="203260" y="28076"/>
                    <a:pt x="229819" y="33399"/>
                    <a:pt x="252198" y="27296"/>
                  </a:cubicBezTo>
                  <a:cubicBezTo>
                    <a:pt x="279956" y="19726"/>
                    <a:pt x="334084" y="0"/>
                    <a:pt x="334084" y="0"/>
                  </a:cubicBezTo>
                  <a:cubicBezTo>
                    <a:pt x="420520" y="4549"/>
                    <a:pt x="507162" y="6150"/>
                    <a:pt x="593392" y="13648"/>
                  </a:cubicBezTo>
                  <a:cubicBezTo>
                    <a:pt x="612079" y="15273"/>
                    <a:pt x="630743" y="19907"/>
                    <a:pt x="647983" y="27296"/>
                  </a:cubicBezTo>
                  <a:cubicBezTo>
                    <a:pt x="663059" y="33757"/>
                    <a:pt x="675278" y="45493"/>
                    <a:pt x="688926" y="54591"/>
                  </a:cubicBezTo>
                  <a:lnTo>
                    <a:pt x="743517" y="136478"/>
                  </a:lnTo>
                  <a:cubicBezTo>
                    <a:pt x="759477" y="160418"/>
                    <a:pt x="770812" y="218364"/>
                    <a:pt x="770812" y="218364"/>
                  </a:cubicBezTo>
                  <a:cubicBezTo>
                    <a:pt x="766487" y="257287"/>
                    <a:pt x="766382" y="336407"/>
                    <a:pt x="743517" y="382137"/>
                  </a:cubicBezTo>
                  <a:cubicBezTo>
                    <a:pt x="736181" y="396808"/>
                    <a:pt x="727820" y="411482"/>
                    <a:pt x="716221" y="423081"/>
                  </a:cubicBezTo>
                  <a:cubicBezTo>
                    <a:pt x="704623" y="434679"/>
                    <a:pt x="689949" y="443041"/>
                    <a:pt x="675278" y="450376"/>
                  </a:cubicBezTo>
                  <a:cubicBezTo>
                    <a:pt x="662411" y="456810"/>
                    <a:pt x="647983" y="459475"/>
                    <a:pt x="634335" y="464024"/>
                  </a:cubicBezTo>
                  <a:cubicBezTo>
                    <a:pt x="591967" y="459316"/>
                    <a:pt x="507254" y="468946"/>
                    <a:pt x="470562" y="423081"/>
                  </a:cubicBezTo>
                  <a:cubicBezTo>
                    <a:pt x="461575" y="411847"/>
                    <a:pt x="461463" y="395785"/>
                    <a:pt x="456914" y="382137"/>
                  </a:cubicBezTo>
                  <a:cubicBezTo>
                    <a:pt x="457970" y="375801"/>
                    <a:pt x="464275" y="268903"/>
                    <a:pt x="497857" y="259308"/>
                  </a:cubicBezTo>
                  <a:cubicBezTo>
                    <a:pt x="520161" y="252935"/>
                    <a:pt x="543350" y="268406"/>
                    <a:pt x="566096" y="272955"/>
                  </a:cubicBezTo>
                  <a:cubicBezTo>
                    <a:pt x="570645" y="286603"/>
                    <a:pt x="565787" y="310410"/>
                    <a:pt x="579744" y="313899"/>
                  </a:cubicBezTo>
                  <a:cubicBezTo>
                    <a:pt x="641888" y="329435"/>
                    <a:pt x="618268" y="241637"/>
                    <a:pt x="607039" y="232012"/>
                  </a:cubicBezTo>
                  <a:cubicBezTo>
                    <a:pt x="585194" y="213287"/>
                    <a:pt x="552448" y="213814"/>
                    <a:pt x="525153" y="204716"/>
                  </a:cubicBezTo>
                  <a:cubicBezTo>
                    <a:pt x="525148" y="204714"/>
                    <a:pt x="443271" y="177425"/>
                    <a:pt x="443266" y="177421"/>
                  </a:cubicBezTo>
                  <a:lnTo>
                    <a:pt x="402323" y="150125"/>
                  </a:lnTo>
                  <a:cubicBezTo>
                    <a:pt x="359067" y="85242"/>
                    <a:pt x="390588" y="114369"/>
                    <a:pt x="293141" y="81887"/>
                  </a:cubicBezTo>
                  <a:lnTo>
                    <a:pt x="252198" y="68239"/>
                  </a:lnTo>
                  <a:cubicBezTo>
                    <a:pt x="211255" y="72788"/>
                    <a:pt x="169333" y="71896"/>
                    <a:pt x="129368" y="81887"/>
                  </a:cubicBezTo>
                  <a:cubicBezTo>
                    <a:pt x="0" y="114229"/>
                    <a:pt x="149675" y="109182"/>
                    <a:pt x="61129" y="109182"/>
                  </a:cubicBezTo>
                  <a:lnTo>
                    <a:pt x="61129" y="109182"/>
                  </a:lnTo>
                </a:path>
              </a:pathLst>
            </a:custGeom>
            <a:solidFill>
              <a:srgbClr val="00B05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userDrawn="1"/>
          </p:nvSpPr>
          <p:spPr>
            <a:xfrm>
              <a:off x="-41375" y="5077482"/>
              <a:ext cx="181695" cy="1124983"/>
            </a:xfrm>
            <a:custGeom>
              <a:avLst/>
              <a:gdLst>
                <a:gd name="connsiteX0" fmla="*/ 150125 w 218364"/>
                <a:gd name="connsiteY0" fmla="*/ 1149331 h 1149331"/>
                <a:gd name="connsiteX1" fmla="*/ 95534 w 218364"/>
                <a:gd name="connsiteY1" fmla="*/ 1040149 h 1149331"/>
                <a:gd name="connsiteX2" fmla="*/ 68239 w 218364"/>
                <a:gd name="connsiteY2" fmla="*/ 999206 h 1149331"/>
                <a:gd name="connsiteX3" fmla="*/ 54591 w 218364"/>
                <a:gd name="connsiteY3" fmla="*/ 944615 h 1149331"/>
                <a:gd name="connsiteX4" fmla="*/ 40943 w 218364"/>
                <a:gd name="connsiteY4" fmla="*/ 821785 h 1149331"/>
                <a:gd name="connsiteX5" fmla="*/ 68239 w 218364"/>
                <a:gd name="connsiteY5" fmla="*/ 412352 h 1149331"/>
                <a:gd name="connsiteX6" fmla="*/ 54591 w 218364"/>
                <a:gd name="connsiteY6" fmla="*/ 275874 h 1149331"/>
                <a:gd name="connsiteX7" fmla="*/ 40943 w 218364"/>
                <a:gd name="connsiteY7" fmla="*/ 234931 h 1149331"/>
                <a:gd name="connsiteX8" fmla="*/ 27296 w 218364"/>
                <a:gd name="connsiteY8" fmla="*/ 166692 h 1149331"/>
                <a:gd name="connsiteX9" fmla="*/ 0 w 218364"/>
                <a:gd name="connsiteY9" fmla="*/ 84806 h 1149331"/>
                <a:gd name="connsiteX10" fmla="*/ 54591 w 218364"/>
                <a:gd name="connsiteY10" fmla="*/ 16567 h 1149331"/>
                <a:gd name="connsiteX11" fmla="*/ 136478 w 218364"/>
                <a:gd name="connsiteY11" fmla="*/ 71158 h 1149331"/>
                <a:gd name="connsiteX12" fmla="*/ 191069 w 218364"/>
                <a:gd name="connsiteY12" fmla="*/ 153045 h 1149331"/>
                <a:gd name="connsiteX13" fmla="*/ 218364 w 218364"/>
                <a:gd name="connsiteY13" fmla="*/ 193988 h 1149331"/>
                <a:gd name="connsiteX14" fmla="*/ 204716 w 218364"/>
                <a:gd name="connsiteY14" fmla="*/ 344113 h 1149331"/>
                <a:gd name="connsiteX15" fmla="*/ 122830 w 218364"/>
                <a:gd name="connsiteY15" fmla="*/ 507886 h 1149331"/>
                <a:gd name="connsiteX16" fmla="*/ 95534 w 218364"/>
                <a:gd name="connsiteY16" fmla="*/ 589773 h 1149331"/>
                <a:gd name="connsiteX17" fmla="*/ 81887 w 218364"/>
                <a:gd name="connsiteY17" fmla="*/ 630716 h 1149331"/>
                <a:gd name="connsiteX18" fmla="*/ 95534 w 218364"/>
                <a:gd name="connsiteY18" fmla="*/ 1012854 h 1149331"/>
                <a:gd name="connsiteX19" fmla="*/ 122830 w 218364"/>
                <a:gd name="connsiteY19" fmla="*/ 1094740 h 1149331"/>
                <a:gd name="connsiteX20" fmla="*/ 136478 w 218364"/>
                <a:gd name="connsiteY20" fmla="*/ 1135683 h 1149331"/>
                <a:gd name="connsiteX21" fmla="*/ 150125 w 218364"/>
                <a:gd name="connsiteY21" fmla="*/ 1149331 h 114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364" h="1149331">
                  <a:moveTo>
                    <a:pt x="150125" y="1149331"/>
                  </a:moveTo>
                  <a:cubicBezTo>
                    <a:pt x="131928" y="1112937"/>
                    <a:pt x="115018" y="1075870"/>
                    <a:pt x="95534" y="1040149"/>
                  </a:cubicBezTo>
                  <a:cubicBezTo>
                    <a:pt x="87680" y="1025749"/>
                    <a:pt x="74700" y="1014282"/>
                    <a:pt x="68239" y="999206"/>
                  </a:cubicBezTo>
                  <a:cubicBezTo>
                    <a:pt x="60850" y="981966"/>
                    <a:pt x="59140" y="962812"/>
                    <a:pt x="54591" y="944615"/>
                  </a:cubicBezTo>
                  <a:cubicBezTo>
                    <a:pt x="50042" y="903672"/>
                    <a:pt x="40943" y="862980"/>
                    <a:pt x="40943" y="821785"/>
                  </a:cubicBezTo>
                  <a:cubicBezTo>
                    <a:pt x="40943" y="662477"/>
                    <a:pt x="53522" y="559524"/>
                    <a:pt x="68239" y="412352"/>
                  </a:cubicBezTo>
                  <a:cubicBezTo>
                    <a:pt x="63690" y="366859"/>
                    <a:pt x="61543" y="321062"/>
                    <a:pt x="54591" y="275874"/>
                  </a:cubicBezTo>
                  <a:cubicBezTo>
                    <a:pt x="52403" y="261655"/>
                    <a:pt x="44432" y="248887"/>
                    <a:pt x="40943" y="234931"/>
                  </a:cubicBezTo>
                  <a:cubicBezTo>
                    <a:pt x="35317" y="212427"/>
                    <a:pt x="33399" y="189071"/>
                    <a:pt x="27296" y="166692"/>
                  </a:cubicBezTo>
                  <a:cubicBezTo>
                    <a:pt x="19726" y="138934"/>
                    <a:pt x="0" y="84806"/>
                    <a:pt x="0" y="84806"/>
                  </a:cubicBezTo>
                  <a:cubicBezTo>
                    <a:pt x="5355" y="63388"/>
                    <a:pt x="4890" y="0"/>
                    <a:pt x="54591" y="16567"/>
                  </a:cubicBezTo>
                  <a:cubicBezTo>
                    <a:pt x="85713" y="26941"/>
                    <a:pt x="136478" y="71158"/>
                    <a:pt x="136478" y="71158"/>
                  </a:cubicBezTo>
                  <a:cubicBezTo>
                    <a:pt x="214952" y="45000"/>
                    <a:pt x="159705" y="48496"/>
                    <a:pt x="191069" y="153045"/>
                  </a:cubicBezTo>
                  <a:cubicBezTo>
                    <a:pt x="195782" y="168756"/>
                    <a:pt x="209266" y="180340"/>
                    <a:pt x="218364" y="193988"/>
                  </a:cubicBezTo>
                  <a:cubicBezTo>
                    <a:pt x="213815" y="244030"/>
                    <a:pt x="213448" y="294630"/>
                    <a:pt x="204716" y="344113"/>
                  </a:cubicBezTo>
                  <a:cubicBezTo>
                    <a:pt x="191155" y="420961"/>
                    <a:pt x="165895" y="443290"/>
                    <a:pt x="122830" y="507886"/>
                  </a:cubicBezTo>
                  <a:cubicBezTo>
                    <a:pt x="106870" y="531826"/>
                    <a:pt x="104632" y="562477"/>
                    <a:pt x="95534" y="589773"/>
                  </a:cubicBezTo>
                  <a:lnTo>
                    <a:pt x="81887" y="630716"/>
                  </a:lnTo>
                  <a:cubicBezTo>
                    <a:pt x="86436" y="758095"/>
                    <a:pt x="84331" y="885887"/>
                    <a:pt x="95534" y="1012854"/>
                  </a:cubicBezTo>
                  <a:cubicBezTo>
                    <a:pt x="98063" y="1041515"/>
                    <a:pt x="113731" y="1067445"/>
                    <a:pt x="122830" y="1094740"/>
                  </a:cubicBezTo>
                  <a:cubicBezTo>
                    <a:pt x="127379" y="1108388"/>
                    <a:pt x="122092" y="1135683"/>
                    <a:pt x="136478" y="1135683"/>
                  </a:cubicBezTo>
                  <a:lnTo>
                    <a:pt x="150125" y="1149331"/>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p:cNvSpPr/>
            <p:nvPr userDrawn="1"/>
          </p:nvSpPr>
          <p:spPr>
            <a:xfrm>
              <a:off x="4049" y="5199989"/>
              <a:ext cx="874409" cy="694074"/>
            </a:xfrm>
            <a:custGeom>
              <a:avLst/>
              <a:gdLst>
                <a:gd name="connsiteX0" fmla="*/ 0 w 1050877"/>
                <a:gd name="connsiteY0" fmla="*/ 546499 h 709096"/>
                <a:gd name="connsiteX1" fmla="*/ 40943 w 1050877"/>
                <a:gd name="connsiteY1" fmla="*/ 369078 h 709096"/>
                <a:gd name="connsiteX2" fmla="*/ 68238 w 1050877"/>
                <a:gd name="connsiteY2" fmla="*/ 328134 h 709096"/>
                <a:gd name="connsiteX3" fmla="*/ 81886 w 1050877"/>
                <a:gd name="connsiteY3" fmla="*/ 287191 h 709096"/>
                <a:gd name="connsiteX4" fmla="*/ 136477 w 1050877"/>
                <a:gd name="connsiteY4" fmla="*/ 205305 h 709096"/>
                <a:gd name="connsiteX5" fmla="*/ 163773 w 1050877"/>
                <a:gd name="connsiteY5" fmla="*/ 164361 h 709096"/>
                <a:gd name="connsiteX6" fmla="*/ 204716 w 1050877"/>
                <a:gd name="connsiteY6" fmla="*/ 150714 h 709096"/>
                <a:gd name="connsiteX7" fmla="*/ 272955 w 1050877"/>
                <a:gd name="connsiteY7" fmla="*/ 96122 h 709096"/>
                <a:gd name="connsiteX8" fmla="*/ 313898 w 1050877"/>
                <a:gd name="connsiteY8" fmla="*/ 55179 h 709096"/>
                <a:gd name="connsiteX9" fmla="*/ 395785 w 1050877"/>
                <a:gd name="connsiteY9" fmla="*/ 27884 h 709096"/>
                <a:gd name="connsiteX10" fmla="*/ 436728 w 1050877"/>
                <a:gd name="connsiteY10" fmla="*/ 14236 h 709096"/>
                <a:gd name="connsiteX11" fmla="*/ 709683 w 1050877"/>
                <a:gd name="connsiteY11" fmla="*/ 27884 h 709096"/>
                <a:gd name="connsiteX12" fmla="*/ 805217 w 1050877"/>
                <a:gd name="connsiteY12" fmla="*/ 137066 h 709096"/>
                <a:gd name="connsiteX13" fmla="*/ 846161 w 1050877"/>
                <a:gd name="connsiteY13" fmla="*/ 164361 h 709096"/>
                <a:gd name="connsiteX14" fmla="*/ 859809 w 1050877"/>
                <a:gd name="connsiteY14" fmla="*/ 205305 h 709096"/>
                <a:gd name="connsiteX15" fmla="*/ 887104 w 1050877"/>
                <a:gd name="connsiteY15" fmla="*/ 246248 h 709096"/>
                <a:gd name="connsiteX16" fmla="*/ 914400 w 1050877"/>
                <a:gd name="connsiteY16" fmla="*/ 328134 h 709096"/>
                <a:gd name="connsiteX17" fmla="*/ 928047 w 1050877"/>
                <a:gd name="connsiteY17" fmla="*/ 369078 h 709096"/>
                <a:gd name="connsiteX18" fmla="*/ 968991 w 1050877"/>
                <a:gd name="connsiteY18" fmla="*/ 573794 h 709096"/>
                <a:gd name="connsiteX19" fmla="*/ 1009934 w 1050877"/>
                <a:gd name="connsiteY19" fmla="*/ 655681 h 709096"/>
                <a:gd name="connsiteX20" fmla="*/ 1050877 w 1050877"/>
                <a:gd name="connsiteY20" fmla="*/ 682976 h 709096"/>
                <a:gd name="connsiteX21" fmla="*/ 887104 w 1050877"/>
                <a:gd name="connsiteY21" fmla="*/ 682976 h 709096"/>
                <a:gd name="connsiteX22" fmla="*/ 846161 w 1050877"/>
                <a:gd name="connsiteY22" fmla="*/ 655681 h 709096"/>
                <a:gd name="connsiteX23" fmla="*/ 818865 w 1050877"/>
                <a:gd name="connsiteY23" fmla="*/ 573794 h 709096"/>
                <a:gd name="connsiteX24" fmla="*/ 805217 w 1050877"/>
                <a:gd name="connsiteY24" fmla="*/ 532851 h 709096"/>
                <a:gd name="connsiteX25" fmla="*/ 791570 w 1050877"/>
                <a:gd name="connsiteY25" fmla="*/ 450964 h 709096"/>
                <a:gd name="connsiteX26" fmla="*/ 777922 w 1050877"/>
                <a:gd name="connsiteY26" fmla="*/ 396373 h 709096"/>
                <a:gd name="connsiteX27" fmla="*/ 764274 w 1050877"/>
                <a:gd name="connsiteY27" fmla="*/ 300839 h 709096"/>
                <a:gd name="connsiteX28" fmla="*/ 736979 w 1050877"/>
                <a:gd name="connsiteY28" fmla="*/ 218952 h 709096"/>
                <a:gd name="connsiteX29" fmla="*/ 723331 w 1050877"/>
                <a:gd name="connsiteY29" fmla="*/ 178009 h 709096"/>
                <a:gd name="connsiteX30" fmla="*/ 696035 w 1050877"/>
                <a:gd name="connsiteY30" fmla="*/ 137066 h 709096"/>
                <a:gd name="connsiteX31" fmla="*/ 655092 w 1050877"/>
                <a:gd name="connsiteY31" fmla="*/ 55179 h 709096"/>
                <a:gd name="connsiteX32" fmla="*/ 573206 w 1050877"/>
                <a:gd name="connsiteY32" fmla="*/ 27884 h 709096"/>
                <a:gd name="connsiteX33" fmla="*/ 532262 w 1050877"/>
                <a:gd name="connsiteY33" fmla="*/ 588 h 709096"/>
                <a:gd name="connsiteX34" fmla="*/ 327546 w 1050877"/>
                <a:gd name="connsiteY34" fmla="*/ 27884 h 709096"/>
                <a:gd name="connsiteX35" fmla="*/ 245659 w 1050877"/>
                <a:gd name="connsiteY35" fmla="*/ 82475 h 709096"/>
                <a:gd name="connsiteX36" fmla="*/ 204716 w 1050877"/>
                <a:gd name="connsiteY36" fmla="*/ 164361 h 709096"/>
                <a:gd name="connsiteX37" fmla="*/ 191068 w 1050877"/>
                <a:gd name="connsiteY37" fmla="*/ 205305 h 709096"/>
                <a:gd name="connsiteX38" fmla="*/ 136477 w 1050877"/>
                <a:gd name="connsiteY38" fmla="*/ 314487 h 709096"/>
                <a:gd name="connsiteX39" fmla="*/ 122829 w 1050877"/>
                <a:gd name="connsiteY39" fmla="*/ 355430 h 709096"/>
                <a:gd name="connsiteX40" fmla="*/ 95534 w 1050877"/>
                <a:gd name="connsiteY40" fmla="*/ 396373 h 709096"/>
                <a:gd name="connsiteX41" fmla="*/ 68238 w 1050877"/>
                <a:gd name="connsiteY41" fmla="*/ 478260 h 709096"/>
                <a:gd name="connsiteX42" fmla="*/ 27295 w 1050877"/>
                <a:gd name="connsiteY42" fmla="*/ 437316 h 709096"/>
                <a:gd name="connsiteX43" fmla="*/ 27295 w 1050877"/>
                <a:gd name="connsiteY43" fmla="*/ 437316 h 709096"/>
                <a:gd name="connsiteX44" fmla="*/ 27295 w 1050877"/>
                <a:gd name="connsiteY44" fmla="*/ 437316 h 70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0877" h="709096">
                  <a:moveTo>
                    <a:pt x="0" y="546499"/>
                  </a:moveTo>
                  <a:cubicBezTo>
                    <a:pt x="6292" y="502449"/>
                    <a:pt x="13691" y="409957"/>
                    <a:pt x="40943" y="369078"/>
                  </a:cubicBezTo>
                  <a:cubicBezTo>
                    <a:pt x="50041" y="355430"/>
                    <a:pt x="60903" y="342805"/>
                    <a:pt x="68238" y="328134"/>
                  </a:cubicBezTo>
                  <a:cubicBezTo>
                    <a:pt x="74672" y="315267"/>
                    <a:pt x="74900" y="299767"/>
                    <a:pt x="81886" y="287191"/>
                  </a:cubicBezTo>
                  <a:cubicBezTo>
                    <a:pt x="97818" y="258514"/>
                    <a:pt x="118280" y="232600"/>
                    <a:pt x="136477" y="205305"/>
                  </a:cubicBezTo>
                  <a:lnTo>
                    <a:pt x="163773" y="164361"/>
                  </a:lnTo>
                  <a:cubicBezTo>
                    <a:pt x="171753" y="152391"/>
                    <a:pt x="191068" y="155263"/>
                    <a:pt x="204716" y="150714"/>
                  </a:cubicBezTo>
                  <a:cubicBezTo>
                    <a:pt x="265762" y="59145"/>
                    <a:pt x="193849" y="148859"/>
                    <a:pt x="272955" y="96122"/>
                  </a:cubicBezTo>
                  <a:cubicBezTo>
                    <a:pt x="289014" y="85416"/>
                    <a:pt x="297026" y="64552"/>
                    <a:pt x="313898" y="55179"/>
                  </a:cubicBezTo>
                  <a:cubicBezTo>
                    <a:pt x="339049" y="41206"/>
                    <a:pt x="368489" y="36982"/>
                    <a:pt x="395785" y="27884"/>
                  </a:cubicBezTo>
                  <a:lnTo>
                    <a:pt x="436728" y="14236"/>
                  </a:lnTo>
                  <a:cubicBezTo>
                    <a:pt x="527713" y="18785"/>
                    <a:pt x="619350" y="16101"/>
                    <a:pt x="709683" y="27884"/>
                  </a:cubicBezTo>
                  <a:cubicBezTo>
                    <a:pt x="751204" y="33300"/>
                    <a:pt x="794963" y="121685"/>
                    <a:pt x="805217" y="137066"/>
                  </a:cubicBezTo>
                  <a:cubicBezTo>
                    <a:pt x="814316" y="150714"/>
                    <a:pt x="832513" y="155263"/>
                    <a:pt x="846161" y="164361"/>
                  </a:cubicBezTo>
                  <a:cubicBezTo>
                    <a:pt x="850710" y="178009"/>
                    <a:pt x="853375" y="192438"/>
                    <a:pt x="859809" y="205305"/>
                  </a:cubicBezTo>
                  <a:cubicBezTo>
                    <a:pt x="867144" y="219976"/>
                    <a:pt x="880442" y="231259"/>
                    <a:pt x="887104" y="246248"/>
                  </a:cubicBezTo>
                  <a:cubicBezTo>
                    <a:pt x="898789" y="272540"/>
                    <a:pt x="905302" y="300839"/>
                    <a:pt x="914400" y="328134"/>
                  </a:cubicBezTo>
                  <a:lnTo>
                    <a:pt x="928047" y="369078"/>
                  </a:lnTo>
                  <a:cubicBezTo>
                    <a:pt x="939477" y="449090"/>
                    <a:pt x="942666" y="494816"/>
                    <a:pt x="968991" y="573794"/>
                  </a:cubicBezTo>
                  <a:cubicBezTo>
                    <a:pt x="980091" y="607095"/>
                    <a:pt x="983476" y="629223"/>
                    <a:pt x="1009934" y="655681"/>
                  </a:cubicBezTo>
                  <a:cubicBezTo>
                    <a:pt x="1021532" y="667279"/>
                    <a:pt x="1037229" y="673878"/>
                    <a:pt x="1050877" y="682976"/>
                  </a:cubicBezTo>
                  <a:cubicBezTo>
                    <a:pt x="982254" y="705851"/>
                    <a:pt x="991584" y="709096"/>
                    <a:pt x="887104" y="682976"/>
                  </a:cubicBezTo>
                  <a:cubicBezTo>
                    <a:pt x="871191" y="678998"/>
                    <a:pt x="859809" y="664779"/>
                    <a:pt x="846161" y="655681"/>
                  </a:cubicBezTo>
                  <a:lnTo>
                    <a:pt x="818865" y="573794"/>
                  </a:lnTo>
                  <a:lnTo>
                    <a:pt x="805217" y="532851"/>
                  </a:lnTo>
                  <a:cubicBezTo>
                    <a:pt x="800668" y="505555"/>
                    <a:pt x="796997" y="478099"/>
                    <a:pt x="791570" y="450964"/>
                  </a:cubicBezTo>
                  <a:cubicBezTo>
                    <a:pt x="787892" y="432571"/>
                    <a:pt x="781277" y="414827"/>
                    <a:pt x="777922" y="396373"/>
                  </a:cubicBezTo>
                  <a:cubicBezTo>
                    <a:pt x="772168" y="364724"/>
                    <a:pt x="771507" y="332183"/>
                    <a:pt x="764274" y="300839"/>
                  </a:cubicBezTo>
                  <a:cubicBezTo>
                    <a:pt x="757804" y="272804"/>
                    <a:pt x="746077" y="246248"/>
                    <a:pt x="736979" y="218952"/>
                  </a:cubicBezTo>
                  <a:cubicBezTo>
                    <a:pt x="732430" y="205304"/>
                    <a:pt x="731311" y="189979"/>
                    <a:pt x="723331" y="178009"/>
                  </a:cubicBezTo>
                  <a:lnTo>
                    <a:pt x="696035" y="137066"/>
                  </a:lnTo>
                  <a:cubicBezTo>
                    <a:pt x="688599" y="114755"/>
                    <a:pt x="677373" y="69105"/>
                    <a:pt x="655092" y="55179"/>
                  </a:cubicBezTo>
                  <a:cubicBezTo>
                    <a:pt x="630694" y="39930"/>
                    <a:pt x="573206" y="27884"/>
                    <a:pt x="573206" y="27884"/>
                  </a:cubicBezTo>
                  <a:cubicBezTo>
                    <a:pt x="559558" y="18785"/>
                    <a:pt x="548629" y="1679"/>
                    <a:pt x="532262" y="588"/>
                  </a:cubicBezTo>
                  <a:cubicBezTo>
                    <a:pt x="523443" y="0"/>
                    <a:pt x="376000" y="965"/>
                    <a:pt x="327546" y="27884"/>
                  </a:cubicBezTo>
                  <a:cubicBezTo>
                    <a:pt x="298869" y="43816"/>
                    <a:pt x="245659" y="82475"/>
                    <a:pt x="245659" y="82475"/>
                  </a:cubicBezTo>
                  <a:cubicBezTo>
                    <a:pt x="211358" y="185382"/>
                    <a:pt x="257627" y="58540"/>
                    <a:pt x="204716" y="164361"/>
                  </a:cubicBezTo>
                  <a:cubicBezTo>
                    <a:pt x="198282" y="177228"/>
                    <a:pt x="197021" y="192208"/>
                    <a:pt x="191068" y="205305"/>
                  </a:cubicBezTo>
                  <a:cubicBezTo>
                    <a:pt x="174230" y="242348"/>
                    <a:pt x="149345" y="275885"/>
                    <a:pt x="136477" y="314487"/>
                  </a:cubicBezTo>
                  <a:cubicBezTo>
                    <a:pt x="131928" y="328135"/>
                    <a:pt x="129263" y="342563"/>
                    <a:pt x="122829" y="355430"/>
                  </a:cubicBezTo>
                  <a:cubicBezTo>
                    <a:pt x="115494" y="370101"/>
                    <a:pt x="102196" y="381384"/>
                    <a:pt x="95534" y="396373"/>
                  </a:cubicBezTo>
                  <a:cubicBezTo>
                    <a:pt x="83849" y="422665"/>
                    <a:pt x="68238" y="478260"/>
                    <a:pt x="68238" y="478260"/>
                  </a:cubicBezTo>
                  <a:cubicBezTo>
                    <a:pt x="23510" y="448440"/>
                    <a:pt x="27295" y="467367"/>
                    <a:pt x="27295" y="437316"/>
                  </a:cubicBezTo>
                  <a:lnTo>
                    <a:pt x="27295" y="437316"/>
                  </a:lnTo>
                  <a:lnTo>
                    <a:pt x="27295" y="437316"/>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userDrawn="1"/>
          </p:nvSpPr>
          <p:spPr>
            <a:xfrm>
              <a:off x="57443" y="4791822"/>
              <a:ext cx="432643" cy="737317"/>
            </a:xfrm>
            <a:custGeom>
              <a:avLst/>
              <a:gdLst>
                <a:gd name="connsiteX0" fmla="*/ 31364 w 519956"/>
                <a:gd name="connsiteY0" fmla="*/ 704194 h 753275"/>
                <a:gd name="connsiteX1" fmla="*/ 99603 w 519956"/>
                <a:gd name="connsiteY1" fmla="*/ 595012 h 753275"/>
                <a:gd name="connsiteX2" fmla="*/ 195138 w 519956"/>
                <a:gd name="connsiteY2" fmla="*/ 472182 h 753275"/>
                <a:gd name="connsiteX3" fmla="*/ 208785 w 519956"/>
                <a:gd name="connsiteY3" fmla="*/ 431239 h 753275"/>
                <a:gd name="connsiteX4" fmla="*/ 290672 w 519956"/>
                <a:gd name="connsiteY4" fmla="*/ 308409 h 753275"/>
                <a:gd name="connsiteX5" fmla="*/ 317967 w 519956"/>
                <a:gd name="connsiteY5" fmla="*/ 240170 h 753275"/>
                <a:gd name="connsiteX6" fmla="*/ 304320 w 519956"/>
                <a:gd name="connsiteY6" fmla="*/ 76397 h 753275"/>
                <a:gd name="connsiteX7" fmla="*/ 317967 w 519956"/>
                <a:gd name="connsiteY7" fmla="*/ 35454 h 753275"/>
                <a:gd name="connsiteX8" fmla="*/ 358911 w 519956"/>
                <a:gd name="connsiteY8" fmla="*/ 21806 h 753275"/>
                <a:gd name="connsiteX9" fmla="*/ 386206 w 519956"/>
                <a:gd name="connsiteY9" fmla="*/ 62749 h 753275"/>
                <a:gd name="connsiteX10" fmla="*/ 454445 w 519956"/>
                <a:gd name="connsiteY10" fmla="*/ 117340 h 753275"/>
                <a:gd name="connsiteX11" fmla="*/ 427149 w 519956"/>
                <a:gd name="connsiteY11" fmla="*/ 158284 h 753275"/>
                <a:gd name="connsiteX12" fmla="*/ 454445 w 519956"/>
                <a:gd name="connsiteY12" fmla="*/ 212875 h 753275"/>
                <a:gd name="connsiteX13" fmla="*/ 331615 w 519956"/>
                <a:gd name="connsiteY13" fmla="*/ 308409 h 753275"/>
                <a:gd name="connsiteX14" fmla="*/ 236081 w 519956"/>
                <a:gd name="connsiteY14" fmla="*/ 417591 h 753275"/>
                <a:gd name="connsiteX15" fmla="*/ 181490 w 519956"/>
                <a:gd name="connsiteY15" fmla="*/ 499478 h 753275"/>
                <a:gd name="connsiteX16" fmla="*/ 126899 w 519956"/>
                <a:gd name="connsiteY16" fmla="*/ 581364 h 753275"/>
                <a:gd name="connsiteX17" fmla="*/ 99603 w 519956"/>
                <a:gd name="connsiteY17" fmla="*/ 622307 h 753275"/>
                <a:gd name="connsiteX18" fmla="*/ 58660 w 519956"/>
                <a:gd name="connsiteY18" fmla="*/ 649603 h 753275"/>
                <a:gd name="connsiteX19" fmla="*/ 31364 w 519956"/>
                <a:gd name="connsiteY19" fmla="*/ 690546 h 753275"/>
                <a:gd name="connsiteX20" fmla="*/ 31364 w 519956"/>
                <a:gd name="connsiteY20" fmla="*/ 704194 h 7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956" h="753275">
                  <a:moveTo>
                    <a:pt x="31364" y="704194"/>
                  </a:moveTo>
                  <a:cubicBezTo>
                    <a:pt x="42737" y="688272"/>
                    <a:pt x="34720" y="638267"/>
                    <a:pt x="99603" y="595012"/>
                  </a:cubicBezTo>
                  <a:cubicBezTo>
                    <a:pt x="164900" y="497066"/>
                    <a:pt x="130997" y="536322"/>
                    <a:pt x="195138" y="472182"/>
                  </a:cubicBezTo>
                  <a:cubicBezTo>
                    <a:pt x="199687" y="458534"/>
                    <a:pt x="201799" y="443815"/>
                    <a:pt x="208785" y="431239"/>
                  </a:cubicBezTo>
                  <a:cubicBezTo>
                    <a:pt x="208795" y="431222"/>
                    <a:pt x="277018" y="328889"/>
                    <a:pt x="290672" y="308409"/>
                  </a:cubicBezTo>
                  <a:cubicBezTo>
                    <a:pt x="304262" y="288025"/>
                    <a:pt x="308869" y="262916"/>
                    <a:pt x="317967" y="240170"/>
                  </a:cubicBezTo>
                  <a:cubicBezTo>
                    <a:pt x="313418" y="185579"/>
                    <a:pt x="304320" y="131177"/>
                    <a:pt x="304320" y="76397"/>
                  </a:cubicBezTo>
                  <a:cubicBezTo>
                    <a:pt x="304320" y="62011"/>
                    <a:pt x="307795" y="45626"/>
                    <a:pt x="317967" y="35454"/>
                  </a:cubicBezTo>
                  <a:cubicBezTo>
                    <a:pt x="328140" y="25281"/>
                    <a:pt x="345263" y="26355"/>
                    <a:pt x="358911" y="21806"/>
                  </a:cubicBezTo>
                  <a:cubicBezTo>
                    <a:pt x="368009" y="35454"/>
                    <a:pt x="373398" y="52502"/>
                    <a:pt x="386206" y="62749"/>
                  </a:cubicBezTo>
                  <a:cubicBezTo>
                    <a:pt x="480382" y="138090"/>
                    <a:pt x="376216" y="0"/>
                    <a:pt x="454445" y="117340"/>
                  </a:cubicBezTo>
                  <a:cubicBezTo>
                    <a:pt x="445346" y="130988"/>
                    <a:pt x="423171" y="142371"/>
                    <a:pt x="427149" y="158284"/>
                  </a:cubicBezTo>
                  <a:cubicBezTo>
                    <a:pt x="434428" y="187399"/>
                    <a:pt x="519956" y="147364"/>
                    <a:pt x="454445" y="212875"/>
                  </a:cubicBezTo>
                  <a:cubicBezTo>
                    <a:pt x="351247" y="316073"/>
                    <a:pt x="398845" y="221971"/>
                    <a:pt x="331615" y="308409"/>
                  </a:cubicBezTo>
                  <a:cubicBezTo>
                    <a:pt x="245879" y="418641"/>
                    <a:pt x="315343" y="364751"/>
                    <a:pt x="236081" y="417591"/>
                  </a:cubicBezTo>
                  <a:cubicBezTo>
                    <a:pt x="209980" y="495893"/>
                    <a:pt x="241124" y="422805"/>
                    <a:pt x="181490" y="499478"/>
                  </a:cubicBezTo>
                  <a:cubicBezTo>
                    <a:pt x="161350" y="525373"/>
                    <a:pt x="145096" y="554069"/>
                    <a:pt x="126899" y="581364"/>
                  </a:cubicBezTo>
                  <a:lnTo>
                    <a:pt x="99603" y="622307"/>
                  </a:lnTo>
                  <a:cubicBezTo>
                    <a:pt x="90504" y="635955"/>
                    <a:pt x="72308" y="640504"/>
                    <a:pt x="58660" y="649603"/>
                  </a:cubicBezTo>
                  <a:cubicBezTo>
                    <a:pt x="49561" y="663251"/>
                    <a:pt x="38699" y="675875"/>
                    <a:pt x="31364" y="690546"/>
                  </a:cubicBezTo>
                  <a:cubicBezTo>
                    <a:pt x="0" y="753275"/>
                    <a:pt x="19991" y="720116"/>
                    <a:pt x="31364" y="704194"/>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77"/>
            <p:cNvSpPr/>
            <p:nvPr userDrawn="1"/>
          </p:nvSpPr>
          <p:spPr>
            <a:xfrm>
              <a:off x="270014" y="4720844"/>
              <a:ext cx="250623" cy="279343"/>
            </a:xfrm>
            <a:custGeom>
              <a:avLst/>
              <a:gdLst>
                <a:gd name="connsiteX0" fmla="*/ 76144 w 301202"/>
                <a:gd name="connsiteY0" fmla="*/ 80672 h 285389"/>
                <a:gd name="connsiteX1" fmla="*/ 117087 w 301202"/>
                <a:gd name="connsiteY1" fmla="*/ 94320 h 285389"/>
                <a:gd name="connsiteX2" fmla="*/ 185326 w 301202"/>
                <a:gd name="connsiteY2" fmla="*/ 148911 h 285389"/>
                <a:gd name="connsiteX3" fmla="*/ 198974 w 301202"/>
                <a:gd name="connsiteY3" fmla="*/ 189854 h 285389"/>
                <a:gd name="connsiteX4" fmla="*/ 212622 w 301202"/>
                <a:gd name="connsiteY4" fmla="*/ 271741 h 285389"/>
                <a:gd name="connsiteX5" fmla="*/ 253565 w 301202"/>
                <a:gd name="connsiteY5" fmla="*/ 285389 h 285389"/>
                <a:gd name="connsiteX6" fmla="*/ 280861 w 301202"/>
                <a:gd name="connsiteY6" fmla="*/ 244445 h 285389"/>
                <a:gd name="connsiteX7" fmla="*/ 280861 w 301202"/>
                <a:gd name="connsiteY7" fmla="*/ 107968 h 285389"/>
                <a:gd name="connsiteX8" fmla="*/ 253565 w 301202"/>
                <a:gd name="connsiteY8" fmla="*/ 67024 h 285389"/>
                <a:gd name="connsiteX9" fmla="*/ 212622 w 301202"/>
                <a:gd name="connsiteY9" fmla="*/ 53377 h 285389"/>
                <a:gd name="connsiteX10" fmla="*/ 62496 w 301202"/>
                <a:gd name="connsiteY10" fmla="*/ 39729 h 285389"/>
                <a:gd name="connsiteX11" fmla="*/ 76144 w 301202"/>
                <a:gd name="connsiteY11" fmla="*/ 80672 h 28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202" h="285389">
                  <a:moveTo>
                    <a:pt x="76144" y="80672"/>
                  </a:moveTo>
                  <a:cubicBezTo>
                    <a:pt x="85242" y="89770"/>
                    <a:pt x="105853" y="85333"/>
                    <a:pt x="117087" y="94320"/>
                  </a:cubicBezTo>
                  <a:cubicBezTo>
                    <a:pt x="205276" y="164871"/>
                    <a:pt x="82415" y="114606"/>
                    <a:pt x="185326" y="148911"/>
                  </a:cubicBezTo>
                  <a:cubicBezTo>
                    <a:pt x="189875" y="162559"/>
                    <a:pt x="195853" y="175811"/>
                    <a:pt x="198974" y="189854"/>
                  </a:cubicBezTo>
                  <a:cubicBezTo>
                    <a:pt x="204977" y="216867"/>
                    <a:pt x="198893" y="247715"/>
                    <a:pt x="212622" y="271741"/>
                  </a:cubicBezTo>
                  <a:cubicBezTo>
                    <a:pt x="219759" y="284232"/>
                    <a:pt x="239917" y="280840"/>
                    <a:pt x="253565" y="285389"/>
                  </a:cubicBezTo>
                  <a:cubicBezTo>
                    <a:pt x="262664" y="271741"/>
                    <a:pt x="274400" y="259522"/>
                    <a:pt x="280861" y="244445"/>
                  </a:cubicBezTo>
                  <a:cubicBezTo>
                    <a:pt x="301202" y="196982"/>
                    <a:pt x="297617" y="158235"/>
                    <a:pt x="280861" y="107968"/>
                  </a:cubicBezTo>
                  <a:cubicBezTo>
                    <a:pt x="275674" y="92407"/>
                    <a:pt x="266373" y="77271"/>
                    <a:pt x="253565" y="67024"/>
                  </a:cubicBezTo>
                  <a:cubicBezTo>
                    <a:pt x="242332" y="58037"/>
                    <a:pt x="226270" y="57926"/>
                    <a:pt x="212622" y="53377"/>
                  </a:cubicBezTo>
                  <a:cubicBezTo>
                    <a:pt x="157292" y="16490"/>
                    <a:pt x="151885" y="0"/>
                    <a:pt x="62496" y="39729"/>
                  </a:cubicBezTo>
                  <a:cubicBezTo>
                    <a:pt x="0" y="67505"/>
                    <a:pt x="67046" y="71574"/>
                    <a:pt x="76144" y="80672"/>
                  </a:cubicBezTo>
                  <a:close/>
                </a:path>
              </a:pathLst>
            </a:cu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userDrawn="1"/>
          </p:nvSpPr>
          <p:spPr>
            <a:xfrm>
              <a:off x="651339" y="5414305"/>
              <a:ext cx="136272" cy="387400"/>
            </a:xfrm>
            <a:custGeom>
              <a:avLst/>
              <a:gdLst>
                <a:gd name="connsiteX0" fmla="*/ 163774 w 163774"/>
                <a:gd name="connsiteY0" fmla="*/ 395785 h 395785"/>
                <a:gd name="connsiteX1" fmla="*/ 150126 w 163774"/>
                <a:gd name="connsiteY1" fmla="*/ 354842 h 395785"/>
                <a:gd name="connsiteX2" fmla="*/ 122830 w 163774"/>
                <a:gd name="connsiteY2" fmla="*/ 232012 h 395785"/>
                <a:gd name="connsiteX3" fmla="*/ 81887 w 163774"/>
                <a:gd name="connsiteY3" fmla="*/ 136478 h 395785"/>
                <a:gd name="connsiteX4" fmla="*/ 68239 w 163774"/>
                <a:gd name="connsiteY4" fmla="*/ 95535 h 395785"/>
                <a:gd name="connsiteX5" fmla="*/ 0 w 163774"/>
                <a:gd name="connsiteY5" fmla="*/ 0 h 395785"/>
                <a:gd name="connsiteX6" fmla="*/ 0 w 163774"/>
                <a:gd name="connsiteY6" fmla="*/ 0 h 39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774" h="395785">
                  <a:moveTo>
                    <a:pt x="163774" y="395785"/>
                  </a:moveTo>
                  <a:cubicBezTo>
                    <a:pt x="159225" y="382137"/>
                    <a:pt x="153615" y="368798"/>
                    <a:pt x="150126" y="354842"/>
                  </a:cubicBezTo>
                  <a:cubicBezTo>
                    <a:pt x="121974" y="242234"/>
                    <a:pt x="150858" y="330111"/>
                    <a:pt x="122830" y="232012"/>
                  </a:cubicBezTo>
                  <a:cubicBezTo>
                    <a:pt x="104540" y="167995"/>
                    <a:pt x="113085" y="209272"/>
                    <a:pt x="81887" y="136478"/>
                  </a:cubicBezTo>
                  <a:cubicBezTo>
                    <a:pt x="76220" y="123255"/>
                    <a:pt x="75225" y="108111"/>
                    <a:pt x="68239" y="95535"/>
                  </a:cubicBezTo>
                  <a:cubicBezTo>
                    <a:pt x="31888" y="30104"/>
                    <a:pt x="32568" y="32568"/>
                    <a:pt x="0" y="0"/>
                  </a:cubicBezTo>
                  <a:lnTo>
                    <a:pt x="0" y="0"/>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userDrawn="1"/>
          </p:nvSpPr>
          <p:spPr>
            <a:xfrm>
              <a:off x="83540" y="5708195"/>
              <a:ext cx="158984" cy="160304"/>
            </a:xfrm>
            <a:custGeom>
              <a:avLst/>
              <a:gdLst>
                <a:gd name="connsiteX0" fmla="*/ 191069 w 191069"/>
                <a:gd name="connsiteY0" fmla="*/ 0 h 163773"/>
                <a:gd name="connsiteX1" fmla="*/ 68239 w 191069"/>
                <a:gd name="connsiteY1" fmla="*/ 27295 h 163773"/>
                <a:gd name="connsiteX2" fmla="*/ 13648 w 191069"/>
                <a:gd name="connsiteY2" fmla="*/ 122830 h 163773"/>
                <a:gd name="connsiteX3" fmla="*/ 0 w 191069"/>
                <a:gd name="connsiteY3" fmla="*/ 163773 h 163773"/>
                <a:gd name="connsiteX4" fmla="*/ 0 w 191069"/>
                <a:gd name="connsiteY4" fmla="*/ 163773 h 163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69" h="163773">
                  <a:moveTo>
                    <a:pt x="191069" y="0"/>
                  </a:moveTo>
                  <a:cubicBezTo>
                    <a:pt x="190236" y="139"/>
                    <a:pt x="85920" y="13150"/>
                    <a:pt x="68239" y="27295"/>
                  </a:cubicBezTo>
                  <a:cubicBezTo>
                    <a:pt x="53343" y="39212"/>
                    <a:pt x="18903" y="110569"/>
                    <a:pt x="13648" y="122830"/>
                  </a:cubicBezTo>
                  <a:cubicBezTo>
                    <a:pt x="7981" y="136053"/>
                    <a:pt x="0" y="163773"/>
                    <a:pt x="0" y="163773"/>
                  </a:cubicBezTo>
                  <a:lnTo>
                    <a:pt x="0" y="16377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userDrawn="1"/>
          </p:nvSpPr>
          <p:spPr>
            <a:xfrm>
              <a:off x="367440" y="5601326"/>
              <a:ext cx="238158" cy="320607"/>
            </a:xfrm>
            <a:custGeom>
              <a:avLst/>
              <a:gdLst>
                <a:gd name="connsiteX0" fmla="*/ 0 w 286222"/>
                <a:gd name="connsiteY0" fmla="*/ 0 h 327546"/>
                <a:gd name="connsiteX1" fmla="*/ 81887 w 286222"/>
                <a:gd name="connsiteY1" fmla="*/ 27295 h 327546"/>
                <a:gd name="connsiteX2" fmla="*/ 122830 w 286222"/>
                <a:gd name="connsiteY2" fmla="*/ 40943 h 327546"/>
                <a:gd name="connsiteX3" fmla="*/ 163774 w 286222"/>
                <a:gd name="connsiteY3" fmla="*/ 81886 h 327546"/>
                <a:gd name="connsiteX4" fmla="*/ 204717 w 286222"/>
                <a:gd name="connsiteY4" fmla="*/ 95534 h 327546"/>
                <a:gd name="connsiteX5" fmla="*/ 259308 w 286222"/>
                <a:gd name="connsiteY5" fmla="*/ 177421 h 327546"/>
                <a:gd name="connsiteX6" fmla="*/ 204717 w 286222"/>
                <a:gd name="connsiteY6" fmla="*/ 327546 h 327546"/>
                <a:gd name="connsiteX7" fmla="*/ 150126 w 286222"/>
                <a:gd name="connsiteY7" fmla="*/ 313898 h 327546"/>
                <a:gd name="connsiteX8" fmla="*/ 136478 w 286222"/>
                <a:gd name="connsiteY8" fmla="*/ 313898 h 327546"/>
                <a:gd name="connsiteX9" fmla="*/ 136478 w 286222"/>
                <a:gd name="connsiteY9" fmla="*/ 313898 h 32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222" h="327546">
                  <a:moveTo>
                    <a:pt x="0" y="0"/>
                  </a:moveTo>
                  <a:lnTo>
                    <a:pt x="81887" y="27295"/>
                  </a:lnTo>
                  <a:lnTo>
                    <a:pt x="122830" y="40943"/>
                  </a:lnTo>
                  <a:cubicBezTo>
                    <a:pt x="136478" y="54591"/>
                    <a:pt x="147715" y="71180"/>
                    <a:pt x="163774" y="81886"/>
                  </a:cubicBezTo>
                  <a:cubicBezTo>
                    <a:pt x="175744" y="89866"/>
                    <a:pt x="194545" y="85362"/>
                    <a:pt x="204717" y="95534"/>
                  </a:cubicBezTo>
                  <a:cubicBezTo>
                    <a:pt x="227914" y="118731"/>
                    <a:pt x="259308" y="177421"/>
                    <a:pt x="259308" y="177421"/>
                  </a:cubicBezTo>
                  <a:cubicBezTo>
                    <a:pt x="253161" y="238890"/>
                    <a:pt x="286222" y="327546"/>
                    <a:pt x="204717" y="327546"/>
                  </a:cubicBezTo>
                  <a:cubicBezTo>
                    <a:pt x="185960" y="327546"/>
                    <a:pt x="168519" y="317577"/>
                    <a:pt x="150126" y="313898"/>
                  </a:cubicBezTo>
                  <a:cubicBezTo>
                    <a:pt x="145665" y="313006"/>
                    <a:pt x="141027" y="313898"/>
                    <a:pt x="136478" y="313898"/>
                  </a:cubicBezTo>
                  <a:lnTo>
                    <a:pt x="136478" y="313898"/>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userDrawn="1"/>
          </p:nvSpPr>
          <p:spPr>
            <a:xfrm>
              <a:off x="26761" y="5173850"/>
              <a:ext cx="46005" cy="280531"/>
            </a:xfrm>
            <a:custGeom>
              <a:avLst/>
              <a:gdLst>
                <a:gd name="connsiteX0" fmla="*/ 0 w 55289"/>
                <a:gd name="connsiteY0" fmla="*/ 0 h 286603"/>
                <a:gd name="connsiteX1" fmla="*/ 27295 w 55289"/>
                <a:gd name="connsiteY1" fmla="*/ 40943 h 286603"/>
                <a:gd name="connsiteX2" fmla="*/ 40943 w 55289"/>
                <a:gd name="connsiteY2" fmla="*/ 81886 h 286603"/>
                <a:gd name="connsiteX3" fmla="*/ 54591 w 55289"/>
                <a:gd name="connsiteY3" fmla="*/ 286603 h 286603"/>
                <a:gd name="connsiteX4" fmla="*/ 54591 w 55289"/>
                <a:gd name="connsiteY4" fmla="*/ 286603 h 28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89" h="286603">
                  <a:moveTo>
                    <a:pt x="0" y="0"/>
                  </a:moveTo>
                  <a:cubicBezTo>
                    <a:pt x="9098" y="13648"/>
                    <a:pt x="19960" y="26272"/>
                    <a:pt x="27295" y="40943"/>
                  </a:cubicBezTo>
                  <a:cubicBezTo>
                    <a:pt x="33729" y="53810"/>
                    <a:pt x="39159" y="67611"/>
                    <a:pt x="40943" y="81886"/>
                  </a:cubicBezTo>
                  <a:cubicBezTo>
                    <a:pt x="55289" y="196651"/>
                    <a:pt x="54591" y="210995"/>
                    <a:pt x="54591" y="286603"/>
                  </a:cubicBezTo>
                  <a:lnTo>
                    <a:pt x="54591" y="28660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userDrawn="1"/>
          </p:nvSpPr>
          <p:spPr>
            <a:xfrm>
              <a:off x="-18664" y="4527913"/>
              <a:ext cx="224396" cy="913110"/>
            </a:xfrm>
            <a:custGeom>
              <a:avLst/>
              <a:gdLst>
                <a:gd name="connsiteX0" fmla="*/ 122830 w 269682"/>
                <a:gd name="connsiteY0" fmla="*/ 932873 h 932873"/>
                <a:gd name="connsiteX1" fmla="*/ 150126 w 269682"/>
                <a:gd name="connsiteY1" fmla="*/ 891930 h 932873"/>
                <a:gd name="connsiteX2" fmla="*/ 191069 w 269682"/>
                <a:gd name="connsiteY2" fmla="*/ 810043 h 932873"/>
                <a:gd name="connsiteX3" fmla="*/ 177421 w 269682"/>
                <a:gd name="connsiteY3" fmla="*/ 564384 h 932873"/>
                <a:gd name="connsiteX4" fmla="*/ 163773 w 269682"/>
                <a:gd name="connsiteY4" fmla="*/ 523440 h 932873"/>
                <a:gd name="connsiteX5" fmla="*/ 122830 w 269682"/>
                <a:gd name="connsiteY5" fmla="*/ 496145 h 932873"/>
                <a:gd name="connsiteX6" fmla="*/ 54591 w 269682"/>
                <a:gd name="connsiteY6" fmla="*/ 373315 h 932873"/>
                <a:gd name="connsiteX7" fmla="*/ 95535 w 269682"/>
                <a:gd name="connsiteY7" fmla="*/ 359667 h 932873"/>
                <a:gd name="connsiteX8" fmla="*/ 81887 w 269682"/>
                <a:gd name="connsiteY8" fmla="*/ 318724 h 932873"/>
                <a:gd name="connsiteX9" fmla="*/ 68239 w 269682"/>
                <a:gd name="connsiteY9" fmla="*/ 264133 h 932873"/>
                <a:gd name="connsiteX10" fmla="*/ 54591 w 269682"/>
                <a:gd name="connsiteY10" fmla="*/ 86712 h 932873"/>
                <a:gd name="connsiteX11" fmla="*/ 40944 w 269682"/>
                <a:gd name="connsiteY11" fmla="*/ 45769 h 932873"/>
                <a:gd name="connsiteX12" fmla="*/ 0 w 269682"/>
                <a:gd name="connsiteY12" fmla="*/ 32121 h 932873"/>
                <a:gd name="connsiteX13" fmla="*/ 40944 w 269682"/>
                <a:gd name="connsiteY13" fmla="*/ 4825 h 932873"/>
                <a:gd name="connsiteX14" fmla="*/ 177421 w 269682"/>
                <a:gd name="connsiteY14" fmla="*/ 32121 h 932873"/>
                <a:gd name="connsiteX15" fmla="*/ 204717 w 269682"/>
                <a:gd name="connsiteY15" fmla="*/ 73064 h 932873"/>
                <a:gd name="connsiteX16" fmla="*/ 259308 w 269682"/>
                <a:gd name="connsiteY16" fmla="*/ 195894 h 932873"/>
                <a:gd name="connsiteX17" fmla="*/ 245660 w 269682"/>
                <a:gd name="connsiteY17" fmla="*/ 646270 h 932873"/>
                <a:gd name="connsiteX18" fmla="*/ 232012 w 269682"/>
                <a:gd name="connsiteY18" fmla="*/ 700861 h 932873"/>
                <a:gd name="connsiteX19" fmla="*/ 177421 w 269682"/>
                <a:gd name="connsiteY19" fmla="*/ 823691 h 932873"/>
                <a:gd name="connsiteX20" fmla="*/ 136478 w 269682"/>
                <a:gd name="connsiteY20" fmla="*/ 850987 h 932873"/>
                <a:gd name="connsiteX21" fmla="*/ 136478 w 269682"/>
                <a:gd name="connsiteY21" fmla="*/ 850987 h 932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9682" h="932873">
                  <a:moveTo>
                    <a:pt x="122830" y="932873"/>
                  </a:moveTo>
                  <a:cubicBezTo>
                    <a:pt x="131929" y="919225"/>
                    <a:pt x="142791" y="906601"/>
                    <a:pt x="150126" y="891930"/>
                  </a:cubicBezTo>
                  <a:cubicBezTo>
                    <a:pt x="206633" y="778916"/>
                    <a:pt x="112838" y="927390"/>
                    <a:pt x="191069" y="810043"/>
                  </a:cubicBezTo>
                  <a:cubicBezTo>
                    <a:pt x="186520" y="728157"/>
                    <a:pt x="185197" y="646027"/>
                    <a:pt x="177421" y="564384"/>
                  </a:cubicBezTo>
                  <a:cubicBezTo>
                    <a:pt x="176057" y="550063"/>
                    <a:pt x="172760" y="534674"/>
                    <a:pt x="163773" y="523440"/>
                  </a:cubicBezTo>
                  <a:cubicBezTo>
                    <a:pt x="153527" y="510632"/>
                    <a:pt x="136478" y="505243"/>
                    <a:pt x="122830" y="496145"/>
                  </a:cubicBezTo>
                  <a:cubicBezTo>
                    <a:pt x="60259" y="402288"/>
                    <a:pt x="78613" y="445380"/>
                    <a:pt x="54591" y="373315"/>
                  </a:cubicBezTo>
                  <a:cubicBezTo>
                    <a:pt x="68239" y="368766"/>
                    <a:pt x="89101" y="372534"/>
                    <a:pt x="95535" y="359667"/>
                  </a:cubicBezTo>
                  <a:cubicBezTo>
                    <a:pt x="101969" y="346800"/>
                    <a:pt x="85839" y="332556"/>
                    <a:pt x="81887" y="318724"/>
                  </a:cubicBezTo>
                  <a:cubicBezTo>
                    <a:pt x="76734" y="300689"/>
                    <a:pt x="72788" y="282330"/>
                    <a:pt x="68239" y="264133"/>
                  </a:cubicBezTo>
                  <a:cubicBezTo>
                    <a:pt x="63690" y="204993"/>
                    <a:pt x="61948" y="145569"/>
                    <a:pt x="54591" y="86712"/>
                  </a:cubicBezTo>
                  <a:cubicBezTo>
                    <a:pt x="52807" y="72437"/>
                    <a:pt x="51116" y="55941"/>
                    <a:pt x="40944" y="45769"/>
                  </a:cubicBezTo>
                  <a:cubicBezTo>
                    <a:pt x="30771" y="35596"/>
                    <a:pt x="13648" y="36670"/>
                    <a:pt x="0" y="32121"/>
                  </a:cubicBezTo>
                  <a:cubicBezTo>
                    <a:pt x="13648" y="23022"/>
                    <a:pt x="24623" y="6457"/>
                    <a:pt x="40944" y="4825"/>
                  </a:cubicBezTo>
                  <a:cubicBezTo>
                    <a:pt x="89197" y="0"/>
                    <a:pt x="133474" y="17472"/>
                    <a:pt x="177421" y="32121"/>
                  </a:cubicBezTo>
                  <a:cubicBezTo>
                    <a:pt x="186520" y="45769"/>
                    <a:pt x="198055" y="58075"/>
                    <a:pt x="204717" y="73064"/>
                  </a:cubicBezTo>
                  <a:cubicBezTo>
                    <a:pt x="269682" y="219235"/>
                    <a:pt x="197534" y="103235"/>
                    <a:pt x="259308" y="195894"/>
                  </a:cubicBezTo>
                  <a:cubicBezTo>
                    <a:pt x="254759" y="346019"/>
                    <a:pt x="253767" y="496295"/>
                    <a:pt x="245660" y="646270"/>
                  </a:cubicBezTo>
                  <a:cubicBezTo>
                    <a:pt x="244648" y="665000"/>
                    <a:pt x="237402" y="682895"/>
                    <a:pt x="232012" y="700861"/>
                  </a:cubicBezTo>
                  <a:cubicBezTo>
                    <a:pt x="224768" y="725008"/>
                    <a:pt x="206289" y="800596"/>
                    <a:pt x="177421" y="823691"/>
                  </a:cubicBezTo>
                  <a:cubicBezTo>
                    <a:pt x="132162" y="859898"/>
                    <a:pt x="136478" y="816274"/>
                    <a:pt x="136478" y="850987"/>
                  </a:cubicBezTo>
                  <a:lnTo>
                    <a:pt x="136478" y="850987"/>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userDrawn="1"/>
          </p:nvSpPr>
          <p:spPr>
            <a:xfrm>
              <a:off x="83540" y="4692938"/>
              <a:ext cx="68822" cy="374042"/>
            </a:xfrm>
            <a:custGeom>
              <a:avLst/>
              <a:gdLst>
                <a:gd name="connsiteX0" fmla="*/ 0 w 82711"/>
                <a:gd name="connsiteY0" fmla="*/ 0 h 382137"/>
                <a:gd name="connsiteX1" fmla="*/ 13648 w 82711"/>
                <a:gd name="connsiteY1" fmla="*/ 40943 h 382137"/>
                <a:gd name="connsiteX2" fmla="*/ 40944 w 82711"/>
                <a:gd name="connsiteY2" fmla="*/ 81887 h 382137"/>
                <a:gd name="connsiteX3" fmla="*/ 54591 w 82711"/>
                <a:gd name="connsiteY3" fmla="*/ 150125 h 382137"/>
                <a:gd name="connsiteX4" fmla="*/ 81887 w 82711"/>
                <a:gd name="connsiteY4" fmla="*/ 354842 h 382137"/>
                <a:gd name="connsiteX5" fmla="*/ 81887 w 82711"/>
                <a:gd name="connsiteY5" fmla="*/ 382137 h 382137"/>
                <a:gd name="connsiteX6" fmla="*/ 81887 w 82711"/>
                <a:gd name="connsiteY6" fmla="*/ 382137 h 38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711" h="382137">
                  <a:moveTo>
                    <a:pt x="0" y="0"/>
                  </a:moveTo>
                  <a:cubicBezTo>
                    <a:pt x="4549" y="13648"/>
                    <a:pt x="7214" y="28076"/>
                    <a:pt x="13648" y="40943"/>
                  </a:cubicBezTo>
                  <a:cubicBezTo>
                    <a:pt x="20984" y="55614"/>
                    <a:pt x="35185" y="66529"/>
                    <a:pt x="40944" y="81887"/>
                  </a:cubicBezTo>
                  <a:cubicBezTo>
                    <a:pt x="49089" y="103607"/>
                    <a:pt x="50442" y="127303"/>
                    <a:pt x="54591" y="150125"/>
                  </a:cubicBezTo>
                  <a:cubicBezTo>
                    <a:pt x="69075" y="229790"/>
                    <a:pt x="74020" y="268309"/>
                    <a:pt x="81887" y="354842"/>
                  </a:cubicBezTo>
                  <a:cubicBezTo>
                    <a:pt x="82711" y="363903"/>
                    <a:pt x="81887" y="373039"/>
                    <a:pt x="81887" y="382137"/>
                  </a:cubicBezTo>
                  <a:lnTo>
                    <a:pt x="81887" y="382137"/>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userDrawn="1"/>
          </p:nvSpPr>
          <p:spPr>
            <a:xfrm rot="5400000" flipH="1">
              <a:off x="808308" y="6095866"/>
              <a:ext cx="431554" cy="899481"/>
            </a:xfrm>
            <a:custGeom>
              <a:avLst/>
              <a:gdLst>
                <a:gd name="connsiteX0" fmla="*/ 122830 w 525752"/>
                <a:gd name="connsiteY0" fmla="*/ 914400 h 918949"/>
                <a:gd name="connsiteX1" fmla="*/ 95534 w 525752"/>
                <a:gd name="connsiteY1" fmla="*/ 873457 h 918949"/>
                <a:gd name="connsiteX2" fmla="*/ 68239 w 525752"/>
                <a:gd name="connsiteY2" fmla="*/ 736979 h 918949"/>
                <a:gd name="connsiteX3" fmla="*/ 54591 w 525752"/>
                <a:gd name="connsiteY3" fmla="*/ 668740 h 918949"/>
                <a:gd name="connsiteX4" fmla="*/ 95534 w 525752"/>
                <a:gd name="connsiteY4" fmla="*/ 436728 h 918949"/>
                <a:gd name="connsiteX5" fmla="*/ 136478 w 525752"/>
                <a:gd name="connsiteY5" fmla="*/ 423081 h 918949"/>
                <a:gd name="connsiteX6" fmla="*/ 177421 w 525752"/>
                <a:gd name="connsiteY6" fmla="*/ 395785 h 918949"/>
                <a:gd name="connsiteX7" fmla="*/ 313899 w 525752"/>
                <a:gd name="connsiteY7" fmla="*/ 382137 h 918949"/>
                <a:gd name="connsiteX8" fmla="*/ 354842 w 525752"/>
                <a:gd name="connsiteY8" fmla="*/ 368490 h 918949"/>
                <a:gd name="connsiteX9" fmla="*/ 382137 w 525752"/>
                <a:gd name="connsiteY9" fmla="*/ 286603 h 918949"/>
                <a:gd name="connsiteX10" fmla="*/ 477672 w 525752"/>
                <a:gd name="connsiteY10" fmla="*/ 232012 h 918949"/>
                <a:gd name="connsiteX11" fmla="*/ 491319 w 525752"/>
                <a:gd name="connsiteY11" fmla="*/ 40943 h 918949"/>
                <a:gd name="connsiteX12" fmla="*/ 409433 w 525752"/>
                <a:gd name="connsiteY12" fmla="*/ 0 h 918949"/>
                <a:gd name="connsiteX13" fmla="*/ 177421 w 525752"/>
                <a:gd name="connsiteY13" fmla="*/ 13648 h 918949"/>
                <a:gd name="connsiteX14" fmla="*/ 136478 w 525752"/>
                <a:gd name="connsiteY14" fmla="*/ 27296 h 918949"/>
                <a:gd name="connsiteX15" fmla="*/ 54591 w 525752"/>
                <a:gd name="connsiteY15" fmla="*/ 109182 h 918949"/>
                <a:gd name="connsiteX16" fmla="*/ 27296 w 525752"/>
                <a:gd name="connsiteY16" fmla="*/ 218364 h 918949"/>
                <a:gd name="connsiteX17" fmla="*/ 0 w 525752"/>
                <a:gd name="connsiteY17" fmla="*/ 259307 h 918949"/>
                <a:gd name="connsiteX18" fmla="*/ 13648 w 525752"/>
                <a:gd name="connsiteY18" fmla="*/ 614149 h 918949"/>
                <a:gd name="connsiteX19" fmla="*/ 54591 w 525752"/>
                <a:gd name="connsiteY19" fmla="*/ 777922 h 918949"/>
                <a:gd name="connsiteX20" fmla="*/ 81887 w 525752"/>
                <a:gd name="connsiteY20" fmla="*/ 859809 h 918949"/>
                <a:gd name="connsiteX21" fmla="*/ 109182 w 525752"/>
                <a:gd name="connsiteY21" fmla="*/ 900752 h 918949"/>
                <a:gd name="connsiteX22" fmla="*/ 122830 w 525752"/>
                <a:gd name="connsiteY22" fmla="*/ 914400 h 91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5752" h="918949">
                  <a:moveTo>
                    <a:pt x="122830" y="914400"/>
                  </a:moveTo>
                  <a:cubicBezTo>
                    <a:pt x="120555" y="909851"/>
                    <a:pt x="102869" y="888128"/>
                    <a:pt x="95534" y="873457"/>
                  </a:cubicBezTo>
                  <a:cubicBezTo>
                    <a:pt x="75918" y="834224"/>
                    <a:pt x="74524" y="774690"/>
                    <a:pt x="68239" y="736979"/>
                  </a:cubicBezTo>
                  <a:cubicBezTo>
                    <a:pt x="64425" y="714098"/>
                    <a:pt x="59140" y="691486"/>
                    <a:pt x="54591" y="668740"/>
                  </a:cubicBezTo>
                  <a:cubicBezTo>
                    <a:pt x="56722" y="641034"/>
                    <a:pt x="46198" y="486063"/>
                    <a:pt x="95534" y="436728"/>
                  </a:cubicBezTo>
                  <a:cubicBezTo>
                    <a:pt x="105707" y="426556"/>
                    <a:pt x="122830" y="427630"/>
                    <a:pt x="136478" y="423081"/>
                  </a:cubicBezTo>
                  <a:cubicBezTo>
                    <a:pt x="150126" y="413982"/>
                    <a:pt x="161438" y="399473"/>
                    <a:pt x="177421" y="395785"/>
                  </a:cubicBezTo>
                  <a:cubicBezTo>
                    <a:pt x="221970" y="385504"/>
                    <a:pt x="268711" y="389089"/>
                    <a:pt x="313899" y="382137"/>
                  </a:cubicBezTo>
                  <a:cubicBezTo>
                    <a:pt x="328118" y="379950"/>
                    <a:pt x="341194" y="373039"/>
                    <a:pt x="354842" y="368490"/>
                  </a:cubicBezTo>
                  <a:lnTo>
                    <a:pt x="382137" y="286603"/>
                  </a:lnTo>
                  <a:cubicBezTo>
                    <a:pt x="404535" y="219408"/>
                    <a:pt x="381596" y="248025"/>
                    <a:pt x="477672" y="232012"/>
                  </a:cubicBezTo>
                  <a:cubicBezTo>
                    <a:pt x="503060" y="155847"/>
                    <a:pt x="525752" y="127025"/>
                    <a:pt x="491319" y="40943"/>
                  </a:cubicBezTo>
                  <a:cubicBezTo>
                    <a:pt x="483179" y="20593"/>
                    <a:pt x="426668" y="5745"/>
                    <a:pt x="409433" y="0"/>
                  </a:cubicBezTo>
                  <a:cubicBezTo>
                    <a:pt x="332096" y="4549"/>
                    <a:pt x="254508" y="5939"/>
                    <a:pt x="177421" y="13648"/>
                  </a:cubicBezTo>
                  <a:cubicBezTo>
                    <a:pt x="163106" y="15079"/>
                    <a:pt x="147834" y="18464"/>
                    <a:pt x="136478" y="27296"/>
                  </a:cubicBezTo>
                  <a:cubicBezTo>
                    <a:pt x="106008" y="50995"/>
                    <a:pt x="54591" y="109182"/>
                    <a:pt x="54591" y="109182"/>
                  </a:cubicBezTo>
                  <a:cubicBezTo>
                    <a:pt x="49401" y="135130"/>
                    <a:pt x="41283" y="190390"/>
                    <a:pt x="27296" y="218364"/>
                  </a:cubicBezTo>
                  <a:cubicBezTo>
                    <a:pt x="19961" y="233035"/>
                    <a:pt x="9099" y="245659"/>
                    <a:pt x="0" y="259307"/>
                  </a:cubicBezTo>
                  <a:cubicBezTo>
                    <a:pt x="4549" y="377588"/>
                    <a:pt x="6264" y="496011"/>
                    <a:pt x="13648" y="614149"/>
                  </a:cubicBezTo>
                  <a:cubicBezTo>
                    <a:pt x="17889" y="682004"/>
                    <a:pt x="33244" y="713881"/>
                    <a:pt x="54591" y="777922"/>
                  </a:cubicBezTo>
                  <a:lnTo>
                    <a:pt x="81887" y="859809"/>
                  </a:lnTo>
                  <a:cubicBezTo>
                    <a:pt x="87074" y="875370"/>
                    <a:pt x="100743" y="886687"/>
                    <a:pt x="109182" y="900752"/>
                  </a:cubicBezTo>
                  <a:cubicBezTo>
                    <a:pt x="114416" y="909475"/>
                    <a:pt x="125105" y="918949"/>
                    <a:pt x="122830" y="914400"/>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85"/>
            <p:cNvSpPr/>
            <p:nvPr userDrawn="1"/>
          </p:nvSpPr>
          <p:spPr>
            <a:xfrm rot="5400000" flipH="1">
              <a:off x="821097" y="6254498"/>
              <a:ext cx="632707" cy="459012"/>
            </a:xfrm>
            <a:custGeom>
              <a:avLst/>
              <a:gdLst>
                <a:gd name="connsiteX0" fmla="*/ 47481 w 770812"/>
                <a:gd name="connsiteY0" fmla="*/ 163773 h 468946"/>
                <a:gd name="connsiteX1" fmla="*/ 61129 w 770812"/>
                <a:gd name="connsiteY1" fmla="*/ 122830 h 468946"/>
                <a:gd name="connsiteX2" fmla="*/ 183959 w 770812"/>
                <a:gd name="connsiteY2" fmla="*/ 40943 h 468946"/>
                <a:gd name="connsiteX3" fmla="*/ 252198 w 770812"/>
                <a:gd name="connsiteY3" fmla="*/ 27296 h 468946"/>
                <a:gd name="connsiteX4" fmla="*/ 334084 w 770812"/>
                <a:gd name="connsiteY4" fmla="*/ 0 h 468946"/>
                <a:gd name="connsiteX5" fmla="*/ 593392 w 770812"/>
                <a:gd name="connsiteY5" fmla="*/ 13648 h 468946"/>
                <a:gd name="connsiteX6" fmla="*/ 647983 w 770812"/>
                <a:gd name="connsiteY6" fmla="*/ 27296 h 468946"/>
                <a:gd name="connsiteX7" fmla="*/ 688926 w 770812"/>
                <a:gd name="connsiteY7" fmla="*/ 54591 h 468946"/>
                <a:gd name="connsiteX8" fmla="*/ 743517 w 770812"/>
                <a:gd name="connsiteY8" fmla="*/ 136478 h 468946"/>
                <a:gd name="connsiteX9" fmla="*/ 770812 w 770812"/>
                <a:gd name="connsiteY9" fmla="*/ 218364 h 468946"/>
                <a:gd name="connsiteX10" fmla="*/ 743517 w 770812"/>
                <a:gd name="connsiteY10" fmla="*/ 382137 h 468946"/>
                <a:gd name="connsiteX11" fmla="*/ 716221 w 770812"/>
                <a:gd name="connsiteY11" fmla="*/ 423081 h 468946"/>
                <a:gd name="connsiteX12" fmla="*/ 675278 w 770812"/>
                <a:gd name="connsiteY12" fmla="*/ 450376 h 468946"/>
                <a:gd name="connsiteX13" fmla="*/ 634335 w 770812"/>
                <a:gd name="connsiteY13" fmla="*/ 464024 h 468946"/>
                <a:gd name="connsiteX14" fmla="*/ 470562 w 770812"/>
                <a:gd name="connsiteY14" fmla="*/ 423081 h 468946"/>
                <a:gd name="connsiteX15" fmla="*/ 456914 w 770812"/>
                <a:gd name="connsiteY15" fmla="*/ 382137 h 468946"/>
                <a:gd name="connsiteX16" fmla="*/ 497857 w 770812"/>
                <a:gd name="connsiteY16" fmla="*/ 259308 h 468946"/>
                <a:gd name="connsiteX17" fmla="*/ 566096 w 770812"/>
                <a:gd name="connsiteY17" fmla="*/ 272955 h 468946"/>
                <a:gd name="connsiteX18" fmla="*/ 579744 w 770812"/>
                <a:gd name="connsiteY18" fmla="*/ 313899 h 468946"/>
                <a:gd name="connsiteX19" fmla="*/ 607039 w 770812"/>
                <a:gd name="connsiteY19" fmla="*/ 232012 h 468946"/>
                <a:gd name="connsiteX20" fmla="*/ 525153 w 770812"/>
                <a:gd name="connsiteY20" fmla="*/ 204716 h 468946"/>
                <a:gd name="connsiteX21" fmla="*/ 443266 w 770812"/>
                <a:gd name="connsiteY21" fmla="*/ 177421 h 468946"/>
                <a:gd name="connsiteX22" fmla="*/ 402323 w 770812"/>
                <a:gd name="connsiteY22" fmla="*/ 150125 h 468946"/>
                <a:gd name="connsiteX23" fmla="*/ 293141 w 770812"/>
                <a:gd name="connsiteY23" fmla="*/ 81887 h 468946"/>
                <a:gd name="connsiteX24" fmla="*/ 252198 w 770812"/>
                <a:gd name="connsiteY24" fmla="*/ 68239 h 468946"/>
                <a:gd name="connsiteX25" fmla="*/ 129368 w 770812"/>
                <a:gd name="connsiteY25" fmla="*/ 81887 h 468946"/>
                <a:gd name="connsiteX26" fmla="*/ 61129 w 770812"/>
                <a:gd name="connsiteY26" fmla="*/ 109182 h 468946"/>
                <a:gd name="connsiteX27" fmla="*/ 61129 w 770812"/>
                <a:gd name="connsiteY27" fmla="*/ 109182 h 46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70812" h="468946">
                  <a:moveTo>
                    <a:pt x="47481" y="163773"/>
                  </a:moveTo>
                  <a:cubicBezTo>
                    <a:pt x="52030" y="150125"/>
                    <a:pt x="50957" y="133002"/>
                    <a:pt x="61129" y="122830"/>
                  </a:cubicBezTo>
                  <a:cubicBezTo>
                    <a:pt x="61130" y="122829"/>
                    <a:pt x="163487" y="54591"/>
                    <a:pt x="183959" y="40943"/>
                  </a:cubicBezTo>
                  <a:cubicBezTo>
                    <a:pt x="203260" y="28076"/>
                    <a:pt x="229819" y="33399"/>
                    <a:pt x="252198" y="27296"/>
                  </a:cubicBezTo>
                  <a:cubicBezTo>
                    <a:pt x="279956" y="19726"/>
                    <a:pt x="334084" y="0"/>
                    <a:pt x="334084" y="0"/>
                  </a:cubicBezTo>
                  <a:cubicBezTo>
                    <a:pt x="420520" y="4549"/>
                    <a:pt x="507162" y="6150"/>
                    <a:pt x="593392" y="13648"/>
                  </a:cubicBezTo>
                  <a:cubicBezTo>
                    <a:pt x="612079" y="15273"/>
                    <a:pt x="630743" y="19907"/>
                    <a:pt x="647983" y="27296"/>
                  </a:cubicBezTo>
                  <a:cubicBezTo>
                    <a:pt x="663059" y="33757"/>
                    <a:pt x="675278" y="45493"/>
                    <a:pt x="688926" y="54591"/>
                  </a:cubicBezTo>
                  <a:lnTo>
                    <a:pt x="743517" y="136478"/>
                  </a:lnTo>
                  <a:cubicBezTo>
                    <a:pt x="759477" y="160418"/>
                    <a:pt x="770812" y="218364"/>
                    <a:pt x="770812" y="218364"/>
                  </a:cubicBezTo>
                  <a:cubicBezTo>
                    <a:pt x="766487" y="257287"/>
                    <a:pt x="766382" y="336407"/>
                    <a:pt x="743517" y="382137"/>
                  </a:cubicBezTo>
                  <a:cubicBezTo>
                    <a:pt x="736181" y="396808"/>
                    <a:pt x="727820" y="411482"/>
                    <a:pt x="716221" y="423081"/>
                  </a:cubicBezTo>
                  <a:cubicBezTo>
                    <a:pt x="704623" y="434679"/>
                    <a:pt x="689949" y="443041"/>
                    <a:pt x="675278" y="450376"/>
                  </a:cubicBezTo>
                  <a:cubicBezTo>
                    <a:pt x="662411" y="456810"/>
                    <a:pt x="647983" y="459475"/>
                    <a:pt x="634335" y="464024"/>
                  </a:cubicBezTo>
                  <a:cubicBezTo>
                    <a:pt x="591967" y="459316"/>
                    <a:pt x="507254" y="468946"/>
                    <a:pt x="470562" y="423081"/>
                  </a:cubicBezTo>
                  <a:cubicBezTo>
                    <a:pt x="461575" y="411847"/>
                    <a:pt x="461463" y="395785"/>
                    <a:pt x="456914" y="382137"/>
                  </a:cubicBezTo>
                  <a:cubicBezTo>
                    <a:pt x="457970" y="375801"/>
                    <a:pt x="464275" y="268903"/>
                    <a:pt x="497857" y="259308"/>
                  </a:cubicBezTo>
                  <a:cubicBezTo>
                    <a:pt x="520161" y="252935"/>
                    <a:pt x="543350" y="268406"/>
                    <a:pt x="566096" y="272955"/>
                  </a:cubicBezTo>
                  <a:cubicBezTo>
                    <a:pt x="570645" y="286603"/>
                    <a:pt x="565787" y="310410"/>
                    <a:pt x="579744" y="313899"/>
                  </a:cubicBezTo>
                  <a:cubicBezTo>
                    <a:pt x="641888" y="329435"/>
                    <a:pt x="618268" y="241637"/>
                    <a:pt x="607039" y="232012"/>
                  </a:cubicBezTo>
                  <a:cubicBezTo>
                    <a:pt x="585194" y="213287"/>
                    <a:pt x="552448" y="213814"/>
                    <a:pt x="525153" y="204716"/>
                  </a:cubicBezTo>
                  <a:cubicBezTo>
                    <a:pt x="525148" y="204714"/>
                    <a:pt x="443271" y="177425"/>
                    <a:pt x="443266" y="177421"/>
                  </a:cubicBezTo>
                  <a:lnTo>
                    <a:pt x="402323" y="150125"/>
                  </a:lnTo>
                  <a:cubicBezTo>
                    <a:pt x="359067" y="85242"/>
                    <a:pt x="390588" y="114369"/>
                    <a:pt x="293141" y="81887"/>
                  </a:cubicBezTo>
                  <a:lnTo>
                    <a:pt x="252198" y="68239"/>
                  </a:lnTo>
                  <a:cubicBezTo>
                    <a:pt x="211255" y="72788"/>
                    <a:pt x="169333" y="71896"/>
                    <a:pt x="129368" y="81887"/>
                  </a:cubicBezTo>
                  <a:cubicBezTo>
                    <a:pt x="0" y="114229"/>
                    <a:pt x="149675" y="109182"/>
                    <a:pt x="61129" y="109182"/>
                  </a:cubicBezTo>
                  <a:lnTo>
                    <a:pt x="61129" y="109182"/>
                  </a:lnTo>
                </a:path>
              </a:pathLst>
            </a:custGeom>
            <a:solidFill>
              <a:srgbClr val="00B05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userDrawn="1"/>
          </p:nvSpPr>
          <p:spPr>
            <a:xfrm rot="5400000" flipH="1">
              <a:off x="1171896" y="6198892"/>
              <a:ext cx="179240" cy="1124983"/>
            </a:xfrm>
            <a:custGeom>
              <a:avLst/>
              <a:gdLst>
                <a:gd name="connsiteX0" fmla="*/ 150125 w 218364"/>
                <a:gd name="connsiteY0" fmla="*/ 1149331 h 1149331"/>
                <a:gd name="connsiteX1" fmla="*/ 95534 w 218364"/>
                <a:gd name="connsiteY1" fmla="*/ 1040149 h 1149331"/>
                <a:gd name="connsiteX2" fmla="*/ 68239 w 218364"/>
                <a:gd name="connsiteY2" fmla="*/ 999206 h 1149331"/>
                <a:gd name="connsiteX3" fmla="*/ 54591 w 218364"/>
                <a:gd name="connsiteY3" fmla="*/ 944615 h 1149331"/>
                <a:gd name="connsiteX4" fmla="*/ 40943 w 218364"/>
                <a:gd name="connsiteY4" fmla="*/ 821785 h 1149331"/>
                <a:gd name="connsiteX5" fmla="*/ 68239 w 218364"/>
                <a:gd name="connsiteY5" fmla="*/ 412352 h 1149331"/>
                <a:gd name="connsiteX6" fmla="*/ 54591 w 218364"/>
                <a:gd name="connsiteY6" fmla="*/ 275874 h 1149331"/>
                <a:gd name="connsiteX7" fmla="*/ 40943 w 218364"/>
                <a:gd name="connsiteY7" fmla="*/ 234931 h 1149331"/>
                <a:gd name="connsiteX8" fmla="*/ 27296 w 218364"/>
                <a:gd name="connsiteY8" fmla="*/ 166692 h 1149331"/>
                <a:gd name="connsiteX9" fmla="*/ 0 w 218364"/>
                <a:gd name="connsiteY9" fmla="*/ 84806 h 1149331"/>
                <a:gd name="connsiteX10" fmla="*/ 54591 w 218364"/>
                <a:gd name="connsiteY10" fmla="*/ 16567 h 1149331"/>
                <a:gd name="connsiteX11" fmla="*/ 136478 w 218364"/>
                <a:gd name="connsiteY11" fmla="*/ 71158 h 1149331"/>
                <a:gd name="connsiteX12" fmla="*/ 191069 w 218364"/>
                <a:gd name="connsiteY12" fmla="*/ 153045 h 1149331"/>
                <a:gd name="connsiteX13" fmla="*/ 218364 w 218364"/>
                <a:gd name="connsiteY13" fmla="*/ 193988 h 1149331"/>
                <a:gd name="connsiteX14" fmla="*/ 204716 w 218364"/>
                <a:gd name="connsiteY14" fmla="*/ 344113 h 1149331"/>
                <a:gd name="connsiteX15" fmla="*/ 122830 w 218364"/>
                <a:gd name="connsiteY15" fmla="*/ 507886 h 1149331"/>
                <a:gd name="connsiteX16" fmla="*/ 95534 w 218364"/>
                <a:gd name="connsiteY16" fmla="*/ 589773 h 1149331"/>
                <a:gd name="connsiteX17" fmla="*/ 81887 w 218364"/>
                <a:gd name="connsiteY17" fmla="*/ 630716 h 1149331"/>
                <a:gd name="connsiteX18" fmla="*/ 95534 w 218364"/>
                <a:gd name="connsiteY18" fmla="*/ 1012854 h 1149331"/>
                <a:gd name="connsiteX19" fmla="*/ 122830 w 218364"/>
                <a:gd name="connsiteY19" fmla="*/ 1094740 h 1149331"/>
                <a:gd name="connsiteX20" fmla="*/ 136478 w 218364"/>
                <a:gd name="connsiteY20" fmla="*/ 1135683 h 1149331"/>
                <a:gd name="connsiteX21" fmla="*/ 150125 w 218364"/>
                <a:gd name="connsiteY21" fmla="*/ 1149331 h 114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364" h="1149331">
                  <a:moveTo>
                    <a:pt x="150125" y="1149331"/>
                  </a:moveTo>
                  <a:cubicBezTo>
                    <a:pt x="131928" y="1112937"/>
                    <a:pt x="115018" y="1075870"/>
                    <a:pt x="95534" y="1040149"/>
                  </a:cubicBezTo>
                  <a:cubicBezTo>
                    <a:pt x="87680" y="1025749"/>
                    <a:pt x="74700" y="1014282"/>
                    <a:pt x="68239" y="999206"/>
                  </a:cubicBezTo>
                  <a:cubicBezTo>
                    <a:pt x="60850" y="981966"/>
                    <a:pt x="59140" y="962812"/>
                    <a:pt x="54591" y="944615"/>
                  </a:cubicBezTo>
                  <a:cubicBezTo>
                    <a:pt x="50042" y="903672"/>
                    <a:pt x="40943" y="862980"/>
                    <a:pt x="40943" y="821785"/>
                  </a:cubicBezTo>
                  <a:cubicBezTo>
                    <a:pt x="40943" y="662477"/>
                    <a:pt x="53522" y="559524"/>
                    <a:pt x="68239" y="412352"/>
                  </a:cubicBezTo>
                  <a:cubicBezTo>
                    <a:pt x="63690" y="366859"/>
                    <a:pt x="61543" y="321062"/>
                    <a:pt x="54591" y="275874"/>
                  </a:cubicBezTo>
                  <a:cubicBezTo>
                    <a:pt x="52403" y="261655"/>
                    <a:pt x="44432" y="248887"/>
                    <a:pt x="40943" y="234931"/>
                  </a:cubicBezTo>
                  <a:cubicBezTo>
                    <a:pt x="35317" y="212427"/>
                    <a:pt x="33399" y="189071"/>
                    <a:pt x="27296" y="166692"/>
                  </a:cubicBezTo>
                  <a:cubicBezTo>
                    <a:pt x="19726" y="138934"/>
                    <a:pt x="0" y="84806"/>
                    <a:pt x="0" y="84806"/>
                  </a:cubicBezTo>
                  <a:cubicBezTo>
                    <a:pt x="5355" y="63388"/>
                    <a:pt x="4890" y="0"/>
                    <a:pt x="54591" y="16567"/>
                  </a:cubicBezTo>
                  <a:cubicBezTo>
                    <a:pt x="85713" y="26941"/>
                    <a:pt x="136478" y="71158"/>
                    <a:pt x="136478" y="71158"/>
                  </a:cubicBezTo>
                  <a:cubicBezTo>
                    <a:pt x="214952" y="45000"/>
                    <a:pt x="159705" y="48496"/>
                    <a:pt x="191069" y="153045"/>
                  </a:cubicBezTo>
                  <a:cubicBezTo>
                    <a:pt x="195782" y="168756"/>
                    <a:pt x="209266" y="180340"/>
                    <a:pt x="218364" y="193988"/>
                  </a:cubicBezTo>
                  <a:cubicBezTo>
                    <a:pt x="213815" y="244030"/>
                    <a:pt x="213448" y="294630"/>
                    <a:pt x="204716" y="344113"/>
                  </a:cubicBezTo>
                  <a:cubicBezTo>
                    <a:pt x="191155" y="420961"/>
                    <a:pt x="165895" y="443290"/>
                    <a:pt x="122830" y="507886"/>
                  </a:cubicBezTo>
                  <a:cubicBezTo>
                    <a:pt x="106870" y="531826"/>
                    <a:pt x="104632" y="562477"/>
                    <a:pt x="95534" y="589773"/>
                  </a:cubicBezTo>
                  <a:lnTo>
                    <a:pt x="81887" y="630716"/>
                  </a:lnTo>
                  <a:cubicBezTo>
                    <a:pt x="86436" y="758095"/>
                    <a:pt x="84331" y="885887"/>
                    <a:pt x="95534" y="1012854"/>
                  </a:cubicBezTo>
                  <a:cubicBezTo>
                    <a:pt x="98063" y="1041515"/>
                    <a:pt x="113731" y="1067445"/>
                    <a:pt x="122830" y="1094740"/>
                  </a:cubicBezTo>
                  <a:cubicBezTo>
                    <a:pt x="127379" y="1108388"/>
                    <a:pt x="122092" y="1135683"/>
                    <a:pt x="136478" y="1135683"/>
                  </a:cubicBezTo>
                  <a:lnTo>
                    <a:pt x="150125" y="1149331"/>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87"/>
            <p:cNvSpPr/>
            <p:nvPr userDrawn="1"/>
          </p:nvSpPr>
          <p:spPr>
            <a:xfrm rot="5400000" flipH="1">
              <a:off x="923166" y="6027860"/>
              <a:ext cx="862594" cy="694074"/>
            </a:xfrm>
            <a:custGeom>
              <a:avLst/>
              <a:gdLst>
                <a:gd name="connsiteX0" fmla="*/ 0 w 1050877"/>
                <a:gd name="connsiteY0" fmla="*/ 546499 h 709096"/>
                <a:gd name="connsiteX1" fmla="*/ 40943 w 1050877"/>
                <a:gd name="connsiteY1" fmla="*/ 369078 h 709096"/>
                <a:gd name="connsiteX2" fmla="*/ 68238 w 1050877"/>
                <a:gd name="connsiteY2" fmla="*/ 328134 h 709096"/>
                <a:gd name="connsiteX3" fmla="*/ 81886 w 1050877"/>
                <a:gd name="connsiteY3" fmla="*/ 287191 h 709096"/>
                <a:gd name="connsiteX4" fmla="*/ 136477 w 1050877"/>
                <a:gd name="connsiteY4" fmla="*/ 205305 h 709096"/>
                <a:gd name="connsiteX5" fmla="*/ 163773 w 1050877"/>
                <a:gd name="connsiteY5" fmla="*/ 164361 h 709096"/>
                <a:gd name="connsiteX6" fmla="*/ 204716 w 1050877"/>
                <a:gd name="connsiteY6" fmla="*/ 150714 h 709096"/>
                <a:gd name="connsiteX7" fmla="*/ 272955 w 1050877"/>
                <a:gd name="connsiteY7" fmla="*/ 96122 h 709096"/>
                <a:gd name="connsiteX8" fmla="*/ 313898 w 1050877"/>
                <a:gd name="connsiteY8" fmla="*/ 55179 h 709096"/>
                <a:gd name="connsiteX9" fmla="*/ 395785 w 1050877"/>
                <a:gd name="connsiteY9" fmla="*/ 27884 h 709096"/>
                <a:gd name="connsiteX10" fmla="*/ 436728 w 1050877"/>
                <a:gd name="connsiteY10" fmla="*/ 14236 h 709096"/>
                <a:gd name="connsiteX11" fmla="*/ 709683 w 1050877"/>
                <a:gd name="connsiteY11" fmla="*/ 27884 h 709096"/>
                <a:gd name="connsiteX12" fmla="*/ 805217 w 1050877"/>
                <a:gd name="connsiteY12" fmla="*/ 137066 h 709096"/>
                <a:gd name="connsiteX13" fmla="*/ 846161 w 1050877"/>
                <a:gd name="connsiteY13" fmla="*/ 164361 h 709096"/>
                <a:gd name="connsiteX14" fmla="*/ 859809 w 1050877"/>
                <a:gd name="connsiteY14" fmla="*/ 205305 h 709096"/>
                <a:gd name="connsiteX15" fmla="*/ 887104 w 1050877"/>
                <a:gd name="connsiteY15" fmla="*/ 246248 h 709096"/>
                <a:gd name="connsiteX16" fmla="*/ 914400 w 1050877"/>
                <a:gd name="connsiteY16" fmla="*/ 328134 h 709096"/>
                <a:gd name="connsiteX17" fmla="*/ 928047 w 1050877"/>
                <a:gd name="connsiteY17" fmla="*/ 369078 h 709096"/>
                <a:gd name="connsiteX18" fmla="*/ 968991 w 1050877"/>
                <a:gd name="connsiteY18" fmla="*/ 573794 h 709096"/>
                <a:gd name="connsiteX19" fmla="*/ 1009934 w 1050877"/>
                <a:gd name="connsiteY19" fmla="*/ 655681 h 709096"/>
                <a:gd name="connsiteX20" fmla="*/ 1050877 w 1050877"/>
                <a:gd name="connsiteY20" fmla="*/ 682976 h 709096"/>
                <a:gd name="connsiteX21" fmla="*/ 887104 w 1050877"/>
                <a:gd name="connsiteY21" fmla="*/ 682976 h 709096"/>
                <a:gd name="connsiteX22" fmla="*/ 846161 w 1050877"/>
                <a:gd name="connsiteY22" fmla="*/ 655681 h 709096"/>
                <a:gd name="connsiteX23" fmla="*/ 818865 w 1050877"/>
                <a:gd name="connsiteY23" fmla="*/ 573794 h 709096"/>
                <a:gd name="connsiteX24" fmla="*/ 805217 w 1050877"/>
                <a:gd name="connsiteY24" fmla="*/ 532851 h 709096"/>
                <a:gd name="connsiteX25" fmla="*/ 791570 w 1050877"/>
                <a:gd name="connsiteY25" fmla="*/ 450964 h 709096"/>
                <a:gd name="connsiteX26" fmla="*/ 777922 w 1050877"/>
                <a:gd name="connsiteY26" fmla="*/ 396373 h 709096"/>
                <a:gd name="connsiteX27" fmla="*/ 764274 w 1050877"/>
                <a:gd name="connsiteY27" fmla="*/ 300839 h 709096"/>
                <a:gd name="connsiteX28" fmla="*/ 736979 w 1050877"/>
                <a:gd name="connsiteY28" fmla="*/ 218952 h 709096"/>
                <a:gd name="connsiteX29" fmla="*/ 723331 w 1050877"/>
                <a:gd name="connsiteY29" fmla="*/ 178009 h 709096"/>
                <a:gd name="connsiteX30" fmla="*/ 696035 w 1050877"/>
                <a:gd name="connsiteY30" fmla="*/ 137066 h 709096"/>
                <a:gd name="connsiteX31" fmla="*/ 655092 w 1050877"/>
                <a:gd name="connsiteY31" fmla="*/ 55179 h 709096"/>
                <a:gd name="connsiteX32" fmla="*/ 573206 w 1050877"/>
                <a:gd name="connsiteY32" fmla="*/ 27884 h 709096"/>
                <a:gd name="connsiteX33" fmla="*/ 532262 w 1050877"/>
                <a:gd name="connsiteY33" fmla="*/ 588 h 709096"/>
                <a:gd name="connsiteX34" fmla="*/ 327546 w 1050877"/>
                <a:gd name="connsiteY34" fmla="*/ 27884 h 709096"/>
                <a:gd name="connsiteX35" fmla="*/ 245659 w 1050877"/>
                <a:gd name="connsiteY35" fmla="*/ 82475 h 709096"/>
                <a:gd name="connsiteX36" fmla="*/ 204716 w 1050877"/>
                <a:gd name="connsiteY36" fmla="*/ 164361 h 709096"/>
                <a:gd name="connsiteX37" fmla="*/ 191068 w 1050877"/>
                <a:gd name="connsiteY37" fmla="*/ 205305 h 709096"/>
                <a:gd name="connsiteX38" fmla="*/ 136477 w 1050877"/>
                <a:gd name="connsiteY38" fmla="*/ 314487 h 709096"/>
                <a:gd name="connsiteX39" fmla="*/ 122829 w 1050877"/>
                <a:gd name="connsiteY39" fmla="*/ 355430 h 709096"/>
                <a:gd name="connsiteX40" fmla="*/ 95534 w 1050877"/>
                <a:gd name="connsiteY40" fmla="*/ 396373 h 709096"/>
                <a:gd name="connsiteX41" fmla="*/ 68238 w 1050877"/>
                <a:gd name="connsiteY41" fmla="*/ 478260 h 709096"/>
                <a:gd name="connsiteX42" fmla="*/ 27295 w 1050877"/>
                <a:gd name="connsiteY42" fmla="*/ 437316 h 709096"/>
                <a:gd name="connsiteX43" fmla="*/ 27295 w 1050877"/>
                <a:gd name="connsiteY43" fmla="*/ 437316 h 709096"/>
                <a:gd name="connsiteX44" fmla="*/ 27295 w 1050877"/>
                <a:gd name="connsiteY44" fmla="*/ 437316 h 70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0877" h="709096">
                  <a:moveTo>
                    <a:pt x="0" y="546499"/>
                  </a:moveTo>
                  <a:cubicBezTo>
                    <a:pt x="6292" y="502449"/>
                    <a:pt x="13691" y="409957"/>
                    <a:pt x="40943" y="369078"/>
                  </a:cubicBezTo>
                  <a:cubicBezTo>
                    <a:pt x="50041" y="355430"/>
                    <a:pt x="60903" y="342805"/>
                    <a:pt x="68238" y="328134"/>
                  </a:cubicBezTo>
                  <a:cubicBezTo>
                    <a:pt x="74672" y="315267"/>
                    <a:pt x="74900" y="299767"/>
                    <a:pt x="81886" y="287191"/>
                  </a:cubicBezTo>
                  <a:cubicBezTo>
                    <a:pt x="97818" y="258514"/>
                    <a:pt x="118280" y="232600"/>
                    <a:pt x="136477" y="205305"/>
                  </a:cubicBezTo>
                  <a:lnTo>
                    <a:pt x="163773" y="164361"/>
                  </a:lnTo>
                  <a:cubicBezTo>
                    <a:pt x="171753" y="152391"/>
                    <a:pt x="191068" y="155263"/>
                    <a:pt x="204716" y="150714"/>
                  </a:cubicBezTo>
                  <a:cubicBezTo>
                    <a:pt x="265762" y="59145"/>
                    <a:pt x="193849" y="148859"/>
                    <a:pt x="272955" y="96122"/>
                  </a:cubicBezTo>
                  <a:cubicBezTo>
                    <a:pt x="289014" y="85416"/>
                    <a:pt x="297026" y="64552"/>
                    <a:pt x="313898" y="55179"/>
                  </a:cubicBezTo>
                  <a:cubicBezTo>
                    <a:pt x="339049" y="41206"/>
                    <a:pt x="368489" y="36982"/>
                    <a:pt x="395785" y="27884"/>
                  </a:cubicBezTo>
                  <a:lnTo>
                    <a:pt x="436728" y="14236"/>
                  </a:lnTo>
                  <a:cubicBezTo>
                    <a:pt x="527713" y="18785"/>
                    <a:pt x="619350" y="16101"/>
                    <a:pt x="709683" y="27884"/>
                  </a:cubicBezTo>
                  <a:cubicBezTo>
                    <a:pt x="751204" y="33300"/>
                    <a:pt x="794963" y="121685"/>
                    <a:pt x="805217" y="137066"/>
                  </a:cubicBezTo>
                  <a:cubicBezTo>
                    <a:pt x="814316" y="150714"/>
                    <a:pt x="832513" y="155263"/>
                    <a:pt x="846161" y="164361"/>
                  </a:cubicBezTo>
                  <a:cubicBezTo>
                    <a:pt x="850710" y="178009"/>
                    <a:pt x="853375" y="192438"/>
                    <a:pt x="859809" y="205305"/>
                  </a:cubicBezTo>
                  <a:cubicBezTo>
                    <a:pt x="867144" y="219976"/>
                    <a:pt x="880442" y="231259"/>
                    <a:pt x="887104" y="246248"/>
                  </a:cubicBezTo>
                  <a:cubicBezTo>
                    <a:pt x="898789" y="272540"/>
                    <a:pt x="905302" y="300839"/>
                    <a:pt x="914400" y="328134"/>
                  </a:cubicBezTo>
                  <a:lnTo>
                    <a:pt x="928047" y="369078"/>
                  </a:lnTo>
                  <a:cubicBezTo>
                    <a:pt x="939477" y="449090"/>
                    <a:pt x="942666" y="494816"/>
                    <a:pt x="968991" y="573794"/>
                  </a:cubicBezTo>
                  <a:cubicBezTo>
                    <a:pt x="980091" y="607095"/>
                    <a:pt x="983476" y="629223"/>
                    <a:pt x="1009934" y="655681"/>
                  </a:cubicBezTo>
                  <a:cubicBezTo>
                    <a:pt x="1021532" y="667279"/>
                    <a:pt x="1037229" y="673878"/>
                    <a:pt x="1050877" y="682976"/>
                  </a:cubicBezTo>
                  <a:cubicBezTo>
                    <a:pt x="982254" y="705851"/>
                    <a:pt x="991584" y="709096"/>
                    <a:pt x="887104" y="682976"/>
                  </a:cubicBezTo>
                  <a:cubicBezTo>
                    <a:pt x="871191" y="678998"/>
                    <a:pt x="859809" y="664779"/>
                    <a:pt x="846161" y="655681"/>
                  </a:cubicBezTo>
                  <a:lnTo>
                    <a:pt x="818865" y="573794"/>
                  </a:lnTo>
                  <a:lnTo>
                    <a:pt x="805217" y="532851"/>
                  </a:lnTo>
                  <a:cubicBezTo>
                    <a:pt x="800668" y="505555"/>
                    <a:pt x="796997" y="478099"/>
                    <a:pt x="791570" y="450964"/>
                  </a:cubicBezTo>
                  <a:cubicBezTo>
                    <a:pt x="787892" y="432571"/>
                    <a:pt x="781277" y="414827"/>
                    <a:pt x="777922" y="396373"/>
                  </a:cubicBezTo>
                  <a:cubicBezTo>
                    <a:pt x="772168" y="364724"/>
                    <a:pt x="771507" y="332183"/>
                    <a:pt x="764274" y="300839"/>
                  </a:cubicBezTo>
                  <a:cubicBezTo>
                    <a:pt x="757804" y="272804"/>
                    <a:pt x="746077" y="246248"/>
                    <a:pt x="736979" y="218952"/>
                  </a:cubicBezTo>
                  <a:cubicBezTo>
                    <a:pt x="732430" y="205304"/>
                    <a:pt x="731311" y="189979"/>
                    <a:pt x="723331" y="178009"/>
                  </a:cubicBezTo>
                  <a:lnTo>
                    <a:pt x="696035" y="137066"/>
                  </a:lnTo>
                  <a:cubicBezTo>
                    <a:pt x="688599" y="114755"/>
                    <a:pt x="677373" y="69105"/>
                    <a:pt x="655092" y="55179"/>
                  </a:cubicBezTo>
                  <a:cubicBezTo>
                    <a:pt x="630694" y="39930"/>
                    <a:pt x="573206" y="27884"/>
                    <a:pt x="573206" y="27884"/>
                  </a:cubicBezTo>
                  <a:cubicBezTo>
                    <a:pt x="559558" y="18785"/>
                    <a:pt x="548629" y="1679"/>
                    <a:pt x="532262" y="588"/>
                  </a:cubicBezTo>
                  <a:cubicBezTo>
                    <a:pt x="523443" y="0"/>
                    <a:pt x="376000" y="965"/>
                    <a:pt x="327546" y="27884"/>
                  </a:cubicBezTo>
                  <a:cubicBezTo>
                    <a:pt x="298869" y="43816"/>
                    <a:pt x="245659" y="82475"/>
                    <a:pt x="245659" y="82475"/>
                  </a:cubicBezTo>
                  <a:cubicBezTo>
                    <a:pt x="211358" y="185382"/>
                    <a:pt x="257627" y="58540"/>
                    <a:pt x="204716" y="164361"/>
                  </a:cubicBezTo>
                  <a:cubicBezTo>
                    <a:pt x="198282" y="177228"/>
                    <a:pt x="197021" y="192208"/>
                    <a:pt x="191068" y="205305"/>
                  </a:cubicBezTo>
                  <a:cubicBezTo>
                    <a:pt x="174230" y="242348"/>
                    <a:pt x="149345" y="275885"/>
                    <a:pt x="136477" y="314487"/>
                  </a:cubicBezTo>
                  <a:cubicBezTo>
                    <a:pt x="131928" y="328135"/>
                    <a:pt x="129263" y="342563"/>
                    <a:pt x="122829" y="355430"/>
                  </a:cubicBezTo>
                  <a:cubicBezTo>
                    <a:pt x="115494" y="370101"/>
                    <a:pt x="102196" y="381384"/>
                    <a:pt x="95534" y="396373"/>
                  </a:cubicBezTo>
                  <a:cubicBezTo>
                    <a:pt x="83849" y="422665"/>
                    <a:pt x="68238" y="478260"/>
                    <a:pt x="68238" y="478260"/>
                  </a:cubicBezTo>
                  <a:cubicBezTo>
                    <a:pt x="23510" y="448440"/>
                    <a:pt x="27295" y="467367"/>
                    <a:pt x="27295" y="437316"/>
                  </a:cubicBezTo>
                  <a:lnTo>
                    <a:pt x="27295" y="437316"/>
                  </a:lnTo>
                  <a:lnTo>
                    <a:pt x="27295" y="437316"/>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userDrawn="1"/>
          </p:nvSpPr>
          <p:spPr>
            <a:xfrm rot="5400000" flipH="1">
              <a:off x="1527610" y="6171464"/>
              <a:ext cx="426797" cy="737317"/>
            </a:xfrm>
            <a:custGeom>
              <a:avLst/>
              <a:gdLst>
                <a:gd name="connsiteX0" fmla="*/ 31364 w 519956"/>
                <a:gd name="connsiteY0" fmla="*/ 704194 h 753275"/>
                <a:gd name="connsiteX1" fmla="*/ 99603 w 519956"/>
                <a:gd name="connsiteY1" fmla="*/ 595012 h 753275"/>
                <a:gd name="connsiteX2" fmla="*/ 195138 w 519956"/>
                <a:gd name="connsiteY2" fmla="*/ 472182 h 753275"/>
                <a:gd name="connsiteX3" fmla="*/ 208785 w 519956"/>
                <a:gd name="connsiteY3" fmla="*/ 431239 h 753275"/>
                <a:gd name="connsiteX4" fmla="*/ 290672 w 519956"/>
                <a:gd name="connsiteY4" fmla="*/ 308409 h 753275"/>
                <a:gd name="connsiteX5" fmla="*/ 317967 w 519956"/>
                <a:gd name="connsiteY5" fmla="*/ 240170 h 753275"/>
                <a:gd name="connsiteX6" fmla="*/ 304320 w 519956"/>
                <a:gd name="connsiteY6" fmla="*/ 76397 h 753275"/>
                <a:gd name="connsiteX7" fmla="*/ 317967 w 519956"/>
                <a:gd name="connsiteY7" fmla="*/ 35454 h 753275"/>
                <a:gd name="connsiteX8" fmla="*/ 358911 w 519956"/>
                <a:gd name="connsiteY8" fmla="*/ 21806 h 753275"/>
                <a:gd name="connsiteX9" fmla="*/ 386206 w 519956"/>
                <a:gd name="connsiteY9" fmla="*/ 62749 h 753275"/>
                <a:gd name="connsiteX10" fmla="*/ 454445 w 519956"/>
                <a:gd name="connsiteY10" fmla="*/ 117340 h 753275"/>
                <a:gd name="connsiteX11" fmla="*/ 427149 w 519956"/>
                <a:gd name="connsiteY11" fmla="*/ 158284 h 753275"/>
                <a:gd name="connsiteX12" fmla="*/ 454445 w 519956"/>
                <a:gd name="connsiteY12" fmla="*/ 212875 h 753275"/>
                <a:gd name="connsiteX13" fmla="*/ 331615 w 519956"/>
                <a:gd name="connsiteY13" fmla="*/ 308409 h 753275"/>
                <a:gd name="connsiteX14" fmla="*/ 236081 w 519956"/>
                <a:gd name="connsiteY14" fmla="*/ 417591 h 753275"/>
                <a:gd name="connsiteX15" fmla="*/ 181490 w 519956"/>
                <a:gd name="connsiteY15" fmla="*/ 499478 h 753275"/>
                <a:gd name="connsiteX16" fmla="*/ 126899 w 519956"/>
                <a:gd name="connsiteY16" fmla="*/ 581364 h 753275"/>
                <a:gd name="connsiteX17" fmla="*/ 99603 w 519956"/>
                <a:gd name="connsiteY17" fmla="*/ 622307 h 753275"/>
                <a:gd name="connsiteX18" fmla="*/ 58660 w 519956"/>
                <a:gd name="connsiteY18" fmla="*/ 649603 h 753275"/>
                <a:gd name="connsiteX19" fmla="*/ 31364 w 519956"/>
                <a:gd name="connsiteY19" fmla="*/ 690546 h 753275"/>
                <a:gd name="connsiteX20" fmla="*/ 31364 w 519956"/>
                <a:gd name="connsiteY20" fmla="*/ 704194 h 7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956" h="753275">
                  <a:moveTo>
                    <a:pt x="31364" y="704194"/>
                  </a:moveTo>
                  <a:cubicBezTo>
                    <a:pt x="42737" y="688272"/>
                    <a:pt x="34720" y="638267"/>
                    <a:pt x="99603" y="595012"/>
                  </a:cubicBezTo>
                  <a:cubicBezTo>
                    <a:pt x="164900" y="497066"/>
                    <a:pt x="130997" y="536322"/>
                    <a:pt x="195138" y="472182"/>
                  </a:cubicBezTo>
                  <a:cubicBezTo>
                    <a:pt x="199687" y="458534"/>
                    <a:pt x="201799" y="443815"/>
                    <a:pt x="208785" y="431239"/>
                  </a:cubicBezTo>
                  <a:cubicBezTo>
                    <a:pt x="208795" y="431222"/>
                    <a:pt x="277018" y="328889"/>
                    <a:pt x="290672" y="308409"/>
                  </a:cubicBezTo>
                  <a:cubicBezTo>
                    <a:pt x="304262" y="288025"/>
                    <a:pt x="308869" y="262916"/>
                    <a:pt x="317967" y="240170"/>
                  </a:cubicBezTo>
                  <a:cubicBezTo>
                    <a:pt x="313418" y="185579"/>
                    <a:pt x="304320" y="131177"/>
                    <a:pt x="304320" y="76397"/>
                  </a:cubicBezTo>
                  <a:cubicBezTo>
                    <a:pt x="304320" y="62011"/>
                    <a:pt x="307795" y="45626"/>
                    <a:pt x="317967" y="35454"/>
                  </a:cubicBezTo>
                  <a:cubicBezTo>
                    <a:pt x="328140" y="25281"/>
                    <a:pt x="345263" y="26355"/>
                    <a:pt x="358911" y="21806"/>
                  </a:cubicBezTo>
                  <a:cubicBezTo>
                    <a:pt x="368009" y="35454"/>
                    <a:pt x="373398" y="52502"/>
                    <a:pt x="386206" y="62749"/>
                  </a:cubicBezTo>
                  <a:cubicBezTo>
                    <a:pt x="480382" y="138090"/>
                    <a:pt x="376216" y="0"/>
                    <a:pt x="454445" y="117340"/>
                  </a:cubicBezTo>
                  <a:cubicBezTo>
                    <a:pt x="445346" y="130988"/>
                    <a:pt x="423171" y="142371"/>
                    <a:pt x="427149" y="158284"/>
                  </a:cubicBezTo>
                  <a:cubicBezTo>
                    <a:pt x="434428" y="187399"/>
                    <a:pt x="519956" y="147364"/>
                    <a:pt x="454445" y="212875"/>
                  </a:cubicBezTo>
                  <a:cubicBezTo>
                    <a:pt x="351247" y="316073"/>
                    <a:pt x="398845" y="221971"/>
                    <a:pt x="331615" y="308409"/>
                  </a:cubicBezTo>
                  <a:cubicBezTo>
                    <a:pt x="245879" y="418641"/>
                    <a:pt x="315343" y="364751"/>
                    <a:pt x="236081" y="417591"/>
                  </a:cubicBezTo>
                  <a:cubicBezTo>
                    <a:pt x="209980" y="495893"/>
                    <a:pt x="241124" y="422805"/>
                    <a:pt x="181490" y="499478"/>
                  </a:cubicBezTo>
                  <a:cubicBezTo>
                    <a:pt x="161350" y="525373"/>
                    <a:pt x="145096" y="554069"/>
                    <a:pt x="126899" y="581364"/>
                  </a:cubicBezTo>
                  <a:lnTo>
                    <a:pt x="99603" y="622307"/>
                  </a:lnTo>
                  <a:cubicBezTo>
                    <a:pt x="90504" y="635955"/>
                    <a:pt x="72308" y="640504"/>
                    <a:pt x="58660" y="649603"/>
                  </a:cubicBezTo>
                  <a:cubicBezTo>
                    <a:pt x="49561" y="663251"/>
                    <a:pt x="38699" y="675875"/>
                    <a:pt x="31364" y="690546"/>
                  </a:cubicBezTo>
                  <a:cubicBezTo>
                    <a:pt x="0" y="753275"/>
                    <a:pt x="19991" y="720116"/>
                    <a:pt x="31364" y="704194"/>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89"/>
            <p:cNvSpPr/>
            <p:nvPr userDrawn="1"/>
          </p:nvSpPr>
          <p:spPr>
            <a:xfrm rot="5400000" flipH="1">
              <a:off x="1917355" y="6280532"/>
              <a:ext cx="247236" cy="279343"/>
            </a:xfrm>
            <a:custGeom>
              <a:avLst/>
              <a:gdLst>
                <a:gd name="connsiteX0" fmla="*/ 76144 w 301202"/>
                <a:gd name="connsiteY0" fmla="*/ 80672 h 285389"/>
                <a:gd name="connsiteX1" fmla="*/ 117087 w 301202"/>
                <a:gd name="connsiteY1" fmla="*/ 94320 h 285389"/>
                <a:gd name="connsiteX2" fmla="*/ 185326 w 301202"/>
                <a:gd name="connsiteY2" fmla="*/ 148911 h 285389"/>
                <a:gd name="connsiteX3" fmla="*/ 198974 w 301202"/>
                <a:gd name="connsiteY3" fmla="*/ 189854 h 285389"/>
                <a:gd name="connsiteX4" fmla="*/ 212622 w 301202"/>
                <a:gd name="connsiteY4" fmla="*/ 271741 h 285389"/>
                <a:gd name="connsiteX5" fmla="*/ 253565 w 301202"/>
                <a:gd name="connsiteY5" fmla="*/ 285389 h 285389"/>
                <a:gd name="connsiteX6" fmla="*/ 280861 w 301202"/>
                <a:gd name="connsiteY6" fmla="*/ 244445 h 285389"/>
                <a:gd name="connsiteX7" fmla="*/ 280861 w 301202"/>
                <a:gd name="connsiteY7" fmla="*/ 107968 h 285389"/>
                <a:gd name="connsiteX8" fmla="*/ 253565 w 301202"/>
                <a:gd name="connsiteY8" fmla="*/ 67024 h 285389"/>
                <a:gd name="connsiteX9" fmla="*/ 212622 w 301202"/>
                <a:gd name="connsiteY9" fmla="*/ 53377 h 285389"/>
                <a:gd name="connsiteX10" fmla="*/ 62496 w 301202"/>
                <a:gd name="connsiteY10" fmla="*/ 39729 h 285389"/>
                <a:gd name="connsiteX11" fmla="*/ 76144 w 301202"/>
                <a:gd name="connsiteY11" fmla="*/ 80672 h 28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202" h="285389">
                  <a:moveTo>
                    <a:pt x="76144" y="80672"/>
                  </a:moveTo>
                  <a:cubicBezTo>
                    <a:pt x="85242" y="89770"/>
                    <a:pt x="105853" y="85333"/>
                    <a:pt x="117087" y="94320"/>
                  </a:cubicBezTo>
                  <a:cubicBezTo>
                    <a:pt x="205276" y="164871"/>
                    <a:pt x="82415" y="114606"/>
                    <a:pt x="185326" y="148911"/>
                  </a:cubicBezTo>
                  <a:cubicBezTo>
                    <a:pt x="189875" y="162559"/>
                    <a:pt x="195853" y="175811"/>
                    <a:pt x="198974" y="189854"/>
                  </a:cubicBezTo>
                  <a:cubicBezTo>
                    <a:pt x="204977" y="216867"/>
                    <a:pt x="198893" y="247715"/>
                    <a:pt x="212622" y="271741"/>
                  </a:cubicBezTo>
                  <a:cubicBezTo>
                    <a:pt x="219759" y="284232"/>
                    <a:pt x="239917" y="280840"/>
                    <a:pt x="253565" y="285389"/>
                  </a:cubicBezTo>
                  <a:cubicBezTo>
                    <a:pt x="262664" y="271741"/>
                    <a:pt x="274400" y="259522"/>
                    <a:pt x="280861" y="244445"/>
                  </a:cubicBezTo>
                  <a:cubicBezTo>
                    <a:pt x="301202" y="196982"/>
                    <a:pt x="297617" y="158235"/>
                    <a:pt x="280861" y="107968"/>
                  </a:cubicBezTo>
                  <a:cubicBezTo>
                    <a:pt x="275674" y="92407"/>
                    <a:pt x="266373" y="77271"/>
                    <a:pt x="253565" y="67024"/>
                  </a:cubicBezTo>
                  <a:cubicBezTo>
                    <a:pt x="242332" y="58037"/>
                    <a:pt x="226270" y="57926"/>
                    <a:pt x="212622" y="53377"/>
                  </a:cubicBezTo>
                  <a:cubicBezTo>
                    <a:pt x="157292" y="16490"/>
                    <a:pt x="151885" y="0"/>
                    <a:pt x="62496" y="39729"/>
                  </a:cubicBezTo>
                  <a:cubicBezTo>
                    <a:pt x="0" y="67505"/>
                    <a:pt x="67046" y="71574"/>
                    <a:pt x="76144" y="80672"/>
                  </a:cubicBezTo>
                  <a:close/>
                </a:path>
              </a:pathLst>
            </a:cu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90"/>
            <p:cNvSpPr/>
            <p:nvPr userDrawn="1"/>
          </p:nvSpPr>
          <p:spPr>
            <a:xfrm rot="5400000" flipH="1">
              <a:off x="1226269" y="5906735"/>
              <a:ext cx="134431" cy="387400"/>
            </a:xfrm>
            <a:custGeom>
              <a:avLst/>
              <a:gdLst>
                <a:gd name="connsiteX0" fmla="*/ 163774 w 163774"/>
                <a:gd name="connsiteY0" fmla="*/ 395785 h 395785"/>
                <a:gd name="connsiteX1" fmla="*/ 150126 w 163774"/>
                <a:gd name="connsiteY1" fmla="*/ 354842 h 395785"/>
                <a:gd name="connsiteX2" fmla="*/ 122830 w 163774"/>
                <a:gd name="connsiteY2" fmla="*/ 232012 h 395785"/>
                <a:gd name="connsiteX3" fmla="*/ 81887 w 163774"/>
                <a:gd name="connsiteY3" fmla="*/ 136478 h 395785"/>
                <a:gd name="connsiteX4" fmla="*/ 68239 w 163774"/>
                <a:gd name="connsiteY4" fmla="*/ 95535 h 395785"/>
                <a:gd name="connsiteX5" fmla="*/ 0 w 163774"/>
                <a:gd name="connsiteY5" fmla="*/ 0 h 395785"/>
                <a:gd name="connsiteX6" fmla="*/ 0 w 163774"/>
                <a:gd name="connsiteY6" fmla="*/ 0 h 39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774" h="395785">
                  <a:moveTo>
                    <a:pt x="163774" y="395785"/>
                  </a:moveTo>
                  <a:cubicBezTo>
                    <a:pt x="159225" y="382137"/>
                    <a:pt x="153615" y="368798"/>
                    <a:pt x="150126" y="354842"/>
                  </a:cubicBezTo>
                  <a:cubicBezTo>
                    <a:pt x="121974" y="242234"/>
                    <a:pt x="150858" y="330111"/>
                    <a:pt x="122830" y="232012"/>
                  </a:cubicBezTo>
                  <a:cubicBezTo>
                    <a:pt x="104540" y="167995"/>
                    <a:pt x="113085" y="209272"/>
                    <a:pt x="81887" y="136478"/>
                  </a:cubicBezTo>
                  <a:cubicBezTo>
                    <a:pt x="76220" y="123255"/>
                    <a:pt x="75225" y="108111"/>
                    <a:pt x="68239" y="95535"/>
                  </a:cubicBezTo>
                  <a:cubicBezTo>
                    <a:pt x="31888" y="30104"/>
                    <a:pt x="32568" y="32568"/>
                    <a:pt x="0" y="0"/>
                  </a:cubicBezTo>
                  <a:lnTo>
                    <a:pt x="0" y="0"/>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userDrawn="1"/>
          </p:nvSpPr>
          <p:spPr>
            <a:xfrm rot="5400000" flipH="1">
              <a:off x="1034724" y="6569207"/>
              <a:ext cx="156836" cy="160304"/>
            </a:xfrm>
            <a:custGeom>
              <a:avLst/>
              <a:gdLst>
                <a:gd name="connsiteX0" fmla="*/ 191069 w 191069"/>
                <a:gd name="connsiteY0" fmla="*/ 0 h 163773"/>
                <a:gd name="connsiteX1" fmla="*/ 68239 w 191069"/>
                <a:gd name="connsiteY1" fmla="*/ 27295 h 163773"/>
                <a:gd name="connsiteX2" fmla="*/ 13648 w 191069"/>
                <a:gd name="connsiteY2" fmla="*/ 122830 h 163773"/>
                <a:gd name="connsiteX3" fmla="*/ 0 w 191069"/>
                <a:gd name="connsiteY3" fmla="*/ 163773 h 163773"/>
                <a:gd name="connsiteX4" fmla="*/ 0 w 191069"/>
                <a:gd name="connsiteY4" fmla="*/ 163773 h 163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69" h="163773">
                  <a:moveTo>
                    <a:pt x="191069" y="0"/>
                  </a:moveTo>
                  <a:cubicBezTo>
                    <a:pt x="190236" y="139"/>
                    <a:pt x="85920" y="13150"/>
                    <a:pt x="68239" y="27295"/>
                  </a:cubicBezTo>
                  <a:cubicBezTo>
                    <a:pt x="53343" y="39212"/>
                    <a:pt x="18903" y="110569"/>
                    <a:pt x="13648" y="122830"/>
                  </a:cubicBezTo>
                  <a:cubicBezTo>
                    <a:pt x="7981" y="136053"/>
                    <a:pt x="0" y="163773"/>
                    <a:pt x="0" y="163773"/>
                  </a:cubicBezTo>
                  <a:lnTo>
                    <a:pt x="0" y="16377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userDrawn="1"/>
          </p:nvSpPr>
          <p:spPr>
            <a:xfrm rot="5400000" flipH="1">
              <a:off x="1022389" y="6169940"/>
              <a:ext cx="234940" cy="320607"/>
            </a:xfrm>
            <a:custGeom>
              <a:avLst/>
              <a:gdLst>
                <a:gd name="connsiteX0" fmla="*/ 0 w 286222"/>
                <a:gd name="connsiteY0" fmla="*/ 0 h 327546"/>
                <a:gd name="connsiteX1" fmla="*/ 81887 w 286222"/>
                <a:gd name="connsiteY1" fmla="*/ 27295 h 327546"/>
                <a:gd name="connsiteX2" fmla="*/ 122830 w 286222"/>
                <a:gd name="connsiteY2" fmla="*/ 40943 h 327546"/>
                <a:gd name="connsiteX3" fmla="*/ 163774 w 286222"/>
                <a:gd name="connsiteY3" fmla="*/ 81886 h 327546"/>
                <a:gd name="connsiteX4" fmla="*/ 204717 w 286222"/>
                <a:gd name="connsiteY4" fmla="*/ 95534 h 327546"/>
                <a:gd name="connsiteX5" fmla="*/ 259308 w 286222"/>
                <a:gd name="connsiteY5" fmla="*/ 177421 h 327546"/>
                <a:gd name="connsiteX6" fmla="*/ 204717 w 286222"/>
                <a:gd name="connsiteY6" fmla="*/ 327546 h 327546"/>
                <a:gd name="connsiteX7" fmla="*/ 150126 w 286222"/>
                <a:gd name="connsiteY7" fmla="*/ 313898 h 327546"/>
                <a:gd name="connsiteX8" fmla="*/ 136478 w 286222"/>
                <a:gd name="connsiteY8" fmla="*/ 313898 h 327546"/>
                <a:gd name="connsiteX9" fmla="*/ 136478 w 286222"/>
                <a:gd name="connsiteY9" fmla="*/ 313898 h 32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222" h="327546">
                  <a:moveTo>
                    <a:pt x="0" y="0"/>
                  </a:moveTo>
                  <a:lnTo>
                    <a:pt x="81887" y="27295"/>
                  </a:lnTo>
                  <a:lnTo>
                    <a:pt x="122830" y="40943"/>
                  </a:lnTo>
                  <a:cubicBezTo>
                    <a:pt x="136478" y="54591"/>
                    <a:pt x="147715" y="71180"/>
                    <a:pt x="163774" y="81886"/>
                  </a:cubicBezTo>
                  <a:cubicBezTo>
                    <a:pt x="175744" y="89866"/>
                    <a:pt x="194545" y="85362"/>
                    <a:pt x="204717" y="95534"/>
                  </a:cubicBezTo>
                  <a:cubicBezTo>
                    <a:pt x="227914" y="118731"/>
                    <a:pt x="259308" y="177421"/>
                    <a:pt x="259308" y="177421"/>
                  </a:cubicBezTo>
                  <a:cubicBezTo>
                    <a:pt x="253161" y="238890"/>
                    <a:pt x="286222" y="327546"/>
                    <a:pt x="204717" y="327546"/>
                  </a:cubicBezTo>
                  <a:cubicBezTo>
                    <a:pt x="185960" y="327546"/>
                    <a:pt x="168519" y="317577"/>
                    <a:pt x="150126" y="313898"/>
                  </a:cubicBezTo>
                  <a:cubicBezTo>
                    <a:pt x="145665" y="313006"/>
                    <a:pt x="141027" y="313898"/>
                    <a:pt x="136478" y="313898"/>
                  </a:cubicBezTo>
                  <a:lnTo>
                    <a:pt x="136478" y="313898"/>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userDrawn="1"/>
          </p:nvSpPr>
          <p:spPr>
            <a:xfrm rot="5400000" flipH="1">
              <a:off x="1564682" y="6620831"/>
              <a:ext cx="45383" cy="280531"/>
            </a:xfrm>
            <a:custGeom>
              <a:avLst/>
              <a:gdLst>
                <a:gd name="connsiteX0" fmla="*/ 0 w 55289"/>
                <a:gd name="connsiteY0" fmla="*/ 0 h 286603"/>
                <a:gd name="connsiteX1" fmla="*/ 27295 w 55289"/>
                <a:gd name="connsiteY1" fmla="*/ 40943 h 286603"/>
                <a:gd name="connsiteX2" fmla="*/ 40943 w 55289"/>
                <a:gd name="connsiteY2" fmla="*/ 81886 h 286603"/>
                <a:gd name="connsiteX3" fmla="*/ 54591 w 55289"/>
                <a:gd name="connsiteY3" fmla="*/ 286603 h 286603"/>
                <a:gd name="connsiteX4" fmla="*/ 54591 w 55289"/>
                <a:gd name="connsiteY4" fmla="*/ 286603 h 28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89" h="286603">
                  <a:moveTo>
                    <a:pt x="0" y="0"/>
                  </a:moveTo>
                  <a:cubicBezTo>
                    <a:pt x="9098" y="13648"/>
                    <a:pt x="19960" y="26272"/>
                    <a:pt x="27295" y="40943"/>
                  </a:cubicBezTo>
                  <a:cubicBezTo>
                    <a:pt x="33729" y="53810"/>
                    <a:pt x="39159" y="67611"/>
                    <a:pt x="40943" y="81886"/>
                  </a:cubicBezTo>
                  <a:cubicBezTo>
                    <a:pt x="55289" y="196651"/>
                    <a:pt x="54591" y="210995"/>
                    <a:pt x="54591" y="286603"/>
                  </a:cubicBezTo>
                  <a:lnTo>
                    <a:pt x="54591" y="28660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userDrawn="1"/>
          </p:nvSpPr>
          <p:spPr>
            <a:xfrm rot="5400000" flipH="1">
              <a:off x="1806339" y="6261363"/>
              <a:ext cx="221364" cy="913110"/>
            </a:xfrm>
            <a:custGeom>
              <a:avLst/>
              <a:gdLst>
                <a:gd name="connsiteX0" fmla="*/ 122830 w 269682"/>
                <a:gd name="connsiteY0" fmla="*/ 932873 h 932873"/>
                <a:gd name="connsiteX1" fmla="*/ 150126 w 269682"/>
                <a:gd name="connsiteY1" fmla="*/ 891930 h 932873"/>
                <a:gd name="connsiteX2" fmla="*/ 191069 w 269682"/>
                <a:gd name="connsiteY2" fmla="*/ 810043 h 932873"/>
                <a:gd name="connsiteX3" fmla="*/ 177421 w 269682"/>
                <a:gd name="connsiteY3" fmla="*/ 564384 h 932873"/>
                <a:gd name="connsiteX4" fmla="*/ 163773 w 269682"/>
                <a:gd name="connsiteY4" fmla="*/ 523440 h 932873"/>
                <a:gd name="connsiteX5" fmla="*/ 122830 w 269682"/>
                <a:gd name="connsiteY5" fmla="*/ 496145 h 932873"/>
                <a:gd name="connsiteX6" fmla="*/ 54591 w 269682"/>
                <a:gd name="connsiteY6" fmla="*/ 373315 h 932873"/>
                <a:gd name="connsiteX7" fmla="*/ 95535 w 269682"/>
                <a:gd name="connsiteY7" fmla="*/ 359667 h 932873"/>
                <a:gd name="connsiteX8" fmla="*/ 81887 w 269682"/>
                <a:gd name="connsiteY8" fmla="*/ 318724 h 932873"/>
                <a:gd name="connsiteX9" fmla="*/ 68239 w 269682"/>
                <a:gd name="connsiteY9" fmla="*/ 264133 h 932873"/>
                <a:gd name="connsiteX10" fmla="*/ 54591 w 269682"/>
                <a:gd name="connsiteY10" fmla="*/ 86712 h 932873"/>
                <a:gd name="connsiteX11" fmla="*/ 40944 w 269682"/>
                <a:gd name="connsiteY11" fmla="*/ 45769 h 932873"/>
                <a:gd name="connsiteX12" fmla="*/ 0 w 269682"/>
                <a:gd name="connsiteY12" fmla="*/ 32121 h 932873"/>
                <a:gd name="connsiteX13" fmla="*/ 40944 w 269682"/>
                <a:gd name="connsiteY13" fmla="*/ 4825 h 932873"/>
                <a:gd name="connsiteX14" fmla="*/ 177421 w 269682"/>
                <a:gd name="connsiteY14" fmla="*/ 32121 h 932873"/>
                <a:gd name="connsiteX15" fmla="*/ 204717 w 269682"/>
                <a:gd name="connsiteY15" fmla="*/ 73064 h 932873"/>
                <a:gd name="connsiteX16" fmla="*/ 259308 w 269682"/>
                <a:gd name="connsiteY16" fmla="*/ 195894 h 932873"/>
                <a:gd name="connsiteX17" fmla="*/ 245660 w 269682"/>
                <a:gd name="connsiteY17" fmla="*/ 646270 h 932873"/>
                <a:gd name="connsiteX18" fmla="*/ 232012 w 269682"/>
                <a:gd name="connsiteY18" fmla="*/ 700861 h 932873"/>
                <a:gd name="connsiteX19" fmla="*/ 177421 w 269682"/>
                <a:gd name="connsiteY19" fmla="*/ 823691 h 932873"/>
                <a:gd name="connsiteX20" fmla="*/ 136478 w 269682"/>
                <a:gd name="connsiteY20" fmla="*/ 850987 h 932873"/>
                <a:gd name="connsiteX21" fmla="*/ 136478 w 269682"/>
                <a:gd name="connsiteY21" fmla="*/ 850987 h 932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9682" h="932873">
                  <a:moveTo>
                    <a:pt x="122830" y="932873"/>
                  </a:moveTo>
                  <a:cubicBezTo>
                    <a:pt x="131929" y="919225"/>
                    <a:pt x="142791" y="906601"/>
                    <a:pt x="150126" y="891930"/>
                  </a:cubicBezTo>
                  <a:cubicBezTo>
                    <a:pt x="206633" y="778916"/>
                    <a:pt x="112838" y="927390"/>
                    <a:pt x="191069" y="810043"/>
                  </a:cubicBezTo>
                  <a:cubicBezTo>
                    <a:pt x="186520" y="728157"/>
                    <a:pt x="185197" y="646027"/>
                    <a:pt x="177421" y="564384"/>
                  </a:cubicBezTo>
                  <a:cubicBezTo>
                    <a:pt x="176057" y="550063"/>
                    <a:pt x="172760" y="534674"/>
                    <a:pt x="163773" y="523440"/>
                  </a:cubicBezTo>
                  <a:cubicBezTo>
                    <a:pt x="153527" y="510632"/>
                    <a:pt x="136478" y="505243"/>
                    <a:pt x="122830" y="496145"/>
                  </a:cubicBezTo>
                  <a:cubicBezTo>
                    <a:pt x="60259" y="402288"/>
                    <a:pt x="78613" y="445380"/>
                    <a:pt x="54591" y="373315"/>
                  </a:cubicBezTo>
                  <a:cubicBezTo>
                    <a:pt x="68239" y="368766"/>
                    <a:pt x="89101" y="372534"/>
                    <a:pt x="95535" y="359667"/>
                  </a:cubicBezTo>
                  <a:cubicBezTo>
                    <a:pt x="101969" y="346800"/>
                    <a:pt x="85839" y="332556"/>
                    <a:pt x="81887" y="318724"/>
                  </a:cubicBezTo>
                  <a:cubicBezTo>
                    <a:pt x="76734" y="300689"/>
                    <a:pt x="72788" y="282330"/>
                    <a:pt x="68239" y="264133"/>
                  </a:cubicBezTo>
                  <a:cubicBezTo>
                    <a:pt x="63690" y="204993"/>
                    <a:pt x="61948" y="145569"/>
                    <a:pt x="54591" y="86712"/>
                  </a:cubicBezTo>
                  <a:cubicBezTo>
                    <a:pt x="52807" y="72437"/>
                    <a:pt x="51116" y="55941"/>
                    <a:pt x="40944" y="45769"/>
                  </a:cubicBezTo>
                  <a:cubicBezTo>
                    <a:pt x="30771" y="35596"/>
                    <a:pt x="13648" y="36670"/>
                    <a:pt x="0" y="32121"/>
                  </a:cubicBezTo>
                  <a:cubicBezTo>
                    <a:pt x="13648" y="23022"/>
                    <a:pt x="24623" y="6457"/>
                    <a:pt x="40944" y="4825"/>
                  </a:cubicBezTo>
                  <a:cubicBezTo>
                    <a:pt x="89197" y="0"/>
                    <a:pt x="133474" y="17472"/>
                    <a:pt x="177421" y="32121"/>
                  </a:cubicBezTo>
                  <a:cubicBezTo>
                    <a:pt x="186520" y="45769"/>
                    <a:pt x="198055" y="58075"/>
                    <a:pt x="204717" y="73064"/>
                  </a:cubicBezTo>
                  <a:cubicBezTo>
                    <a:pt x="269682" y="219235"/>
                    <a:pt x="197534" y="103235"/>
                    <a:pt x="259308" y="195894"/>
                  </a:cubicBezTo>
                  <a:cubicBezTo>
                    <a:pt x="254759" y="346019"/>
                    <a:pt x="253767" y="496295"/>
                    <a:pt x="245660" y="646270"/>
                  </a:cubicBezTo>
                  <a:cubicBezTo>
                    <a:pt x="244648" y="665000"/>
                    <a:pt x="237402" y="682895"/>
                    <a:pt x="232012" y="700861"/>
                  </a:cubicBezTo>
                  <a:cubicBezTo>
                    <a:pt x="224768" y="725008"/>
                    <a:pt x="206289" y="800596"/>
                    <a:pt x="177421" y="823691"/>
                  </a:cubicBezTo>
                  <a:cubicBezTo>
                    <a:pt x="132162" y="859898"/>
                    <a:pt x="136478" y="816274"/>
                    <a:pt x="136478" y="850987"/>
                  </a:cubicBezTo>
                  <a:lnTo>
                    <a:pt x="136478" y="850987"/>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userDrawn="1"/>
          </p:nvSpPr>
          <p:spPr>
            <a:xfrm rot="5400000" flipH="1">
              <a:off x="1987584" y="6506810"/>
              <a:ext cx="67892" cy="374042"/>
            </a:xfrm>
            <a:custGeom>
              <a:avLst/>
              <a:gdLst>
                <a:gd name="connsiteX0" fmla="*/ 0 w 82711"/>
                <a:gd name="connsiteY0" fmla="*/ 0 h 382137"/>
                <a:gd name="connsiteX1" fmla="*/ 13648 w 82711"/>
                <a:gd name="connsiteY1" fmla="*/ 40943 h 382137"/>
                <a:gd name="connsiteX2" fmla="*/ 40944 w 82711"/>
                <a:gd name="connsiteY2" fmla="*/ 81887 h 382137"/>
                <a:gd name="connsiteX3" fmla="*/ 54591 w 82711"/>
                <a:gd name="connsiteY3" fmla="*/ 150125 h 382137"/>
                <a:gd name="connsiteX4" fmla="*/ 81887 w 82711"/>
                <a:gd name="connsiteY4" fmla="*/ 354842 h 382137"/>
                <a:gd name="connsiteX5" fmla="*/ 81887 w 82711"/>
                <a:gd name="connsiteY5" fmla="*/ 382137 h 382137"/>
                <a:gd name="connsiteX6" fmla="*/ 81887 w 82711"/>
                <a:gd name="connsiteY6" fmla="*/ 382137 h 38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711" h="382137">
                  <a:moveTo>
                    <a:pt x="0" y="0"/>
                  </a:moveTo>
                  <a:cubicBezTo>
                    <a:pt x="4549" y="13648"/>
                    <a:pt x="7214" y="28076"/>
                    <a:pt x="13648" y="40943"/>
                  </a:cubicBezTo>
                  <a:cubicBezTo>
                    <a:pt x="20984" y="55614"/>
                    <a:pt x="35185" y="66529"/>
                    <a:pt x="40944" y="81887"/>
                  </a:cubicBezTo>
                  <a:cubicBezTo>
                    <a:pt x="49089" y="103607"/>
                    <a:pt x="50442" y="127303"/>
                    <a:pt x="54591" y="150125"/>
                  </a:cubicBezTo>
                  <a:cubicBezTo>
                    <a:pt x="69075" y="229790"/>
                    <a:pt x="74020" y="268309"/>
                    <a:pt x="81887" y="354842"/>
                  </a:cubicBezTo>
                  <a:cubicBezTo>
                    <a:pt x="82711" y="363903"/>
                    <a:pt x="81887" y="373039"/>
                    <a:pt x="81887" y="382137"/>
                  </a:cubicBezTo>
                  <a:lnTo>
                    <a:pt x="81887" y="382137"/>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1" name="Group 68"/>
          <p:cNvGrpSpPr/>
          <p:nvPr userDrawn="1"/>
        </p:nvGrpSpPr>
        <p:grpSpPr>
          <a:xfrm flipH="1">
            <a:off x="7564813" y="5531898"/>
            <a:ext cx="1579187" cy="1288404"/>
            <a:chOff x="-54591" y="4527913"/>
            <a:chExt cx="2428167" cy="2323091"/>
          </a:xfrm>
        </p:grpSpPr>
        <p:grpSp>
          <p:nvGrpSpPr>
            <p:cNvPr id="382" name="Group 40"/>
            <p:cNvGrpSpPr/>
            <p:nvPr userDrawn="1"/>
          </p:nvGrpSpPr>
          <p:grpSpPr>
            <a:xfrm>
              <a:off x="-54591" y="6045976"/>
              <a:ext cx="838201" cy="761998"/>
              <a:chOff x="-321905" y="5181605"/>
              <a:chExt cx="1312504" cy="1248792"/>
            </a:xfrm>
          </p:grpSpPr>
          <p:grpSp>
            <p:nvGrpSpPr>
              <p:cNvPr id="408" name="Group 33"/>
              <p:cNvGrpSpPr/>
              <p:nvPr userDrawn="1"/>
            </p:nvGrpSpPr>
            <p:grpSpPr>
              <a:xfrm rot="9133669">
                <a:off x="150747" y="5853855"/>
                <a:ext cx="342560" cy="576542"/>
                <a:chOff x="609600" y="4419600"/>
                <a:chExt cx="591974" cy="914971"/>
              </a:xfrm>
            </p:grpSpPr>
            <p:sp>
              <p:nvSpPr>
                <p:cNvPr id="434" name="Freeform 34"/>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35" name="Freeform 35"/>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09" name="Group 39"/>
              <p:cNvGrpSpPr/>
              <p:nvPr userDrawn="1"/>
            </p:nvGrpSpPr>
            <p:grpSpPr>
              <a:xfrm>
                <a:off x="-321905" y="5181605"/>
                <a:ext cx="1312504" cy="1228643"/>
                <a:chOff x="-321905" y="4419600"/>
                <a:chExt cx="1994744" cy="1990641"/>
              </a:xfrm>
            </p:grpSpPr>
            <p:grpSp>
              <p:nvGrpSpPr>
                <p:cNvPr id="410" name="Group 14"/>
                <p:cNvGrpSpPr/>
                <p:nvPr userDrawn="1"/>
              </p:nvGrpSpPr>
              <p:grpSpPr>
                <a:xfrm>
                  <a:off x="609600" y="4419600"/>
                  <a:ext cx="591974" cy="914971"/>
                  <a:chOff x="609600" y="4419600"/>
                  <a:chExt cx="591974" cy="914971"/>
                </a:xfrm>
              </p:grpSpPr>
              <p:sp>
                <p:nvSpPr>
                  <p:cNvPr id="432" name="Freeform 431"/>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33" name="Freeform 432"/>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11" name="Group 15"/>
                <p:cNvGrpSpPr/>
                <p:nvPr userDrawn="1"/>
              </p:nvGrpSpPr>
              <p:grpSpPr>
                <a:xfrm rot="1552718">
                  <a:off x="857536" y="4735776"/>
                  <a:ext cx="591974" cy="914971"/>
                  <a:chOff x="609600" y="4419600"/>
                  <a:chExt cx="591974" cy="914971"/>
                </a:xfrm>
              </p:grpSpPr>
              <p:sp>
                <p:nvSpPr>
                  <p:cNvPr id="430" name="Freeform 429"/>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31" name="Freeform 430"/>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12" name="Group 18"/>
                <p:cNvGrpSpPr/>
                <p:nvPr userDrawn="1"/>
              </p:nvGrpSpPr>
              <p:grpSpPr>
                <a:xfrm rot="19257060">
                  <a:off x="167495" y="4476572"/>
                  <a:ext cx="591974" cy="914971"/>
                  <a:chOff x="609600" y="4419600"/>
                  <a:chExt cx="591974" cy="914971"/>
                </a:xfrm>
              </p:grpSpPr>
              <p:sp>
                <p:nvSpPr>
                  <p:cNvPr id="428" name="Freeform 427"/>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29" name="Freeform 428"/>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13" name="Group 21"/>
                <p:cNvGrpSpPr/>
                <p:nvPr userDrawn="1"/>
              </p:nvGrpSpPr>
              <p:grpSpPr>
                <a:xfrm rot="4243316">
                  <a:off x="919367" y="5154545"/>
                  <a:ext cx="591974" cy="914971"/>
                  <a:chOff x="609600" y="4419600"/>
                  <a:chExt cx="591974" cy="914971"/>
                </a:xfrm>
              </p:grpSpPr>
              <p:sp>
                <p:nvSpPr>
                  <p:cNvPr id="426" name="Freeform 425"/>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27" name="Freeform 426"/>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14" name="Group 24"/>
                <p:cNvGrpSpPr/>
                <p:nvPr userDrawn="1"/>
              </p:nvGrpSpPr>
              <p:grpSpPr>
                <a:xfrm rot="13345633">
                  <a:off x="-232153" y="5159658"/>
                  <a:ext cx="591974" cy="914971"/>
                  <a:chOff x="609600" y="4419600"/>
                  <a:chExt cx="591974" cy="914971"/>
                </a:xfrm>
              </p:grpSpPr>
              <p:sp>
                <p:nvSpPr>
                  <p:cNvPr id="424" name="Freeform 423"/>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25" name="Freeform 424"/>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15" name="Group 27"/>
                <p:cNvGrpSpPr/>
                <p:nvPr userDrawn="1"/>
              </p:nvGrpSpPr>
              <p:grpSpPr>
                <a:xfrm rot="6671847">
                  <a:off x="728984" y="5457157"/>
                  <a:ext cx="591974" cy="914971"/>
                  <a:chOff x="609600" y="4419600"/>
                  <a:chExt cx="591974" cy="914971"/>
                </a:xfrm>
              </p:grpSpPr>
              <p:sp>
                <p:nvSpPr>
                  <p:cNvPr id="422" name="Freeform 28"/>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23" name="Freeform 29"/>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16" name="Group 30"/>
                <p:cNvGrpSpPr/>
                <p:nvPr userDrawn="1"/>
              </p:nvGrpSpPr>
              <p:grpSpPr>
                <a:xfrm rot="16600941">
                  <a:off x="-160406" y="4713129"/>
                  <a:ext cx="591974" cy="914971"/>
                  <a:chOff x="609600" y="4419600"/>
                  <a:chExt cx="591974" cy="914971"/>
                </a:xfrm>
              </p:grpSpPr>
              <p:sp>
                <p:nvSpPr>
                  <p:cNvPr id="420" name="Freeform 31"/>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21" name="Freeform 32"/>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17" name="Group 36"/>
                <p:cNvGrpSpPr/>
                <p:nvPr userDrawn="1"/>
              </p:nvGrpSpPr>
              <p:grpSpPr>
                <a:xfrm rot="10460956">
                  <a:off x="55439" y="5495270"/>
                  <a:ext cx="591974" cy="914971"/>
                  <a:chOff x="609600" y="4419600"/>
                  <a:chExt cx="591974" cy="914971"/>
                </a:xfrm>
              </p:grpSpPr>
              <p:sp>
                <p:nvSpPr>
                  <p:cNvPr id="418" name="Freeform 37"/>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19" name="Freeform 418"/>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grpSp>
        <p:sp>
          <p:nvSpPr>
            <p:cNvPr id="383" name="Oval 382"/>
            <p:cNvSpPr/>
            <p:nvPr userDrawn="1"/>
          </p:nvSpPr>
          <p:spPr>
            <a:xfrm>
              <a:off x="261150" y="6355180"/>
              <a:ext cx="176780" cy="170745"/>
            </a:xfrm>
            <a:prstGeom prst="ellips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4" name="Freeform 383"/>
            <p:cNvSpPr/>
            <p:nvPr userDrawn="1"/>
          </p:nvSpPr>
          <p:spPr>
            <a:xfrm>
              <a:off x="49473" y="5427664"/>
              <a:ext cx="437465" cy="899481"/>
            </a:xfrm>
            <a:custGeom>
              <a:avLst/>
              <a:gdLst>
                <a:gd name="connsiteX0" fmla="*/ 122830 w 525752"/>
                <a:gd name="connsiteY0" fmla="*/ 914400 h 918949"/>
                <a:gd name="connsiteX1" fmla="*/ 95534 w 525752"/>
                <a:gd name="connsiteY1" fmla="*/ 873457 h 918949"/>
                <a:gd name="connsiteX2" fmla="*/ 68239 w 525752"/>
                <a:gd name="connsiteY2" fmla="*/ 736979 h 918949"/>
                <a:gd name="connsiteX3" fmla="*/ 54591 w 525752"/>
                <a:gd name="connsiteY3" fmla="*/ 668740 h 918949"/>
                <a:gd name="connsiteX4" fmla="*/ 95534 w 525752"/>
                <a:gd name="connsiteY4" fmla="*/ 436728 h 918949"/>
                <a:gd name="connsiteX5" fmla="*/ 136478 w 525752"/>
                <a:gd name="connsiteY5" fmla="*/ 423081 h 918949"/>
                <a:gd name="connsiteX6" fmla="*/ 177421 w 525752"/>
                <a:gd name="connsiteY6" fmla="*/ 395785 h 918949"/>
                <a:gd name="connsiteX7" fmla="*/ 313899 w 525752"/>
                <a:gd name="connsiteY7" fmla="*/ 382137 h 918949"/>
                <a:gd name="connsiteX8" fmla="*/ 354842 w 525752"/>
                <a:gd name="connsiteY8" fmla="*/ 368490 h 918949"/>
                <a:gd name="connsiteX9" fmla="*/ 382137 w 525752"/>
                <a:gd name="connsiteY9" fmla="*/ 286603 h 918949"/>
                <a:gd name="connsiteX10" fmla="*/ 477672 w 525752"/>
                <a:gd name="connsiteY10" fmla="*/ 232012 h 918949"/>
                <a:gd name="connsiteX11" fmla="*/ 491319 w 525752"/>
                <a:gd name="connsiteY11" fmla="*/ 40943 h 918949"/>
                <a:gd name="connsiteX12" fmla="*/ 409433 w 525752"/>
                <a:gd name="connsiteY12" fmla="*/ 0 h 918949"/>
                <a:gd name="connsiteX13" fmla="*/ 177421 w 525752"/>
                <a:gd name="connsiteY13" fmla="*/ 13648 h 918949"/>
                <a:gd name="connsiteX14" fmla="*/ 136478 w 525752"/>
                <a:gd name="connsiteY14" fmla="*/ 27296 h 918949"/>
                <a:gd name="connsiteX15" fmla="*/ 54591 w 525752"/>
                <a:gd name="connsiteY15" fmla="*/ 109182 h 918949"/>
                <a:gd name="connsiteX16" fmla="*/ 27296 w 525752"/>
                <a:gd name="connsiteY16" fmla="*/ 218364 h 918949"/>
                <a:gd name="connsiteX17" fmla="*/ 0 w 525752"/>
                <a:gd name="connsiteY17" fmla="*/ 259307 h 918949"/>
                <a:gd name="connsiteX18" fmla="*/ 13648 w 525752"/>
                <a:gd name="connsiteY18" fmla="*/ 614149 h 918949"/>
                <a:gd name="connsiteX19" fmla="*/ 54591 w 525752"/>
                <a:gd name="connsiteY19" fmla="*/ 777922 h 918949"/>
                <a:gd name="connsiteX20" fmla="*/ 81887 w 525752"/>
                <a:gd name="connsiteY20" fmla="*/ 859809 h 918949"/>
                <a:gd name="connsiteX21" fmla="*/ 109182 w 525752"/>
                <a:gd name="connsiteY21" fmla="*/ 900752 h 918949"/>
                <a:gd name="connsiteX22" fmla="*/ 122830 w 525752"/>
                <a:gd name="connsiteY22" fmla="*/ 914400 h 91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5752" h="918949">
                  <a:moveTo>
                    <a:pt x="122830" y="914400"/>
                  </a:moveTo>
                  <a:cubicBezTo>
                    <a:pt x="120555" y="909851"/>
                    <a:pt x="102869" y="888128"/>
                    <a:pt x="95534" y="873457"/>
                  </a:cubicBezTo>
                  <a:cubicBezTo>
                    <a:pt x="75918" y="834224"/>
                    <a:pt x="74524" y="774690"/>
                    <a:pt x="68239" y="736979"/>
                  </a:cubicBezTo>
                  <a:cubicBezTo>
                    <a:pt x="64425" y="714098"/>
                    <a:pt x="59140" y="691486"/>
                    <a:pt x="54591" y="668740"/>
                  </a:cubicBezTo>
                  <a:cubicBezTo>
                    <a:pt x="56722" y="641034"/>
                    <a:pt x="46198" y="486063"/>
                    <a:pt x="95534" y="436728"/>
                  </a:cubicBezTo>
                  <a:cubicBezTo>
                    <a:pt x="105707" y="426556"/>
                    <a:pt x="122830" y="427630"/>
                    <a:pt x="136478" y="423081"/>
                  </a:cubicBezTo>
                  <a:cubicBezTo>
                    <a:pt x="150126" y="413982"/>
                    <a:pt x="161438" y="399473"/>
                    <a:pt x="177421" y="395785"/>
                  </a:cubicBezTo>
                  <a:cubicBezTo>
                    <a:pt x="221970" y="385504"/>
                    <a:pt x="268711" y="389089"/>
                    <a:pt x="313899" y="382137"/>
                  </a:cubicBezTo>
                  <a:cubicBezTo>
                    <a:pt x="328118" y="379950"/>
                    <a:pt x="341194" y="373039"/>
                    <a:pt x="354842" y="368490"/>
                  </a:cubicBezTo>
                  <a:lnTo>
                    <a:pt x="382137" y="286603"/>
                  </a:lnTo>
                  <a:cubicBezTo>
                    <a:pt x="404535" y="219408"/>
                    <a:pt x="381596" y="248025"/>
                    <a:pt x="477672" y="232012"/>
                  </a:cubicBezTo>
                  <a:cubicBezTo>
                    <a:pt x="503060" y="155847"/>
                    <a:pt x="525752" y="127025"/>
                    <a:pt x="491319" y="40943"/>
                  </a:cubicBezTo>
                  <a:cubicBezTo>
                    <a:pt x="483179" y="20593"/>
                    <a:pt x="426668" y="5745"/>
                    <a:pt x="409433" y="0"/>
                  </a:cubicBezTo>
                  <a:cubicBezTo>
                    <a:pt x="332096" y="4549"/>
                    <a:pt x="254508" y="5939"/>
                    <a:pt x="177421" y="13648"/>
                  </a:cubicBezTo>
                  <a:cubicBezTo>
                    <a:pt x="163106" y="15079"/>
                    <a:pt x="147834" y="18464"/>
                    <a:pt x="136478" y="27296"/>
                  </a:cubicBezTo>
                  <a:cubicBezTo>
                    <a:pt x="106008" y="50995"/>
                    <a:pt x="54591" y="109182"/>
                    <a:pt x="54591" y="109182"/>
                  </a:cubicBezTo>
                  <a:cubicBezTo>
                    <a:pt x="49401" y="135130"/>
                    <a:pt x="41283" y="190390"/>
                    <a:pt x="27296" y="218364"/>
                  </a:cubicBezTo>
                  <a:cubicBezTo>
                    <a:pt x="19961" y="233035"/>
                    <a:pt x="9099" y="245659"/>
                    <a:pt x="0" y="259307"/>
                  </a:cubicBezTo>
                  <a:cubicBezTo>
                    <a:pt x="4549" y="377588"/>
                    <a:pt x="6264" y="496011"/>
                    <a:pt x="13648" y="614149"/>
                  </a:cubicBezTo>
                  <a:cubicBezTo>
                    <a:pt x="17889" y="682004"/>
                    <a:pt x="33244" y="713881"/>
                    <a:pt x="54591" y="777922"/>
                  </a:cubicBezTo>
                  <a:lnTo>
                    <a:pt x="81887" y="859809"/>
                  </a:lnTo>
                  <a:cubicBezTo>
                    <a:pt x="87074" y="875370"/>
                    <a:pt x="100743" y="886687"/>
                    <a:pt x="109182" y="900752"/>
                  </a:cubicBezTo>
                  <a:cubicBezTo>
                    <a:pt x="114416" y="909475"/>
                    <a:pt x="125105" y="918949"/>
                    <a:pt x="122830" y="914400"/>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5" name="Freeform 384"/>
            <p:cNvSpPr/>
            <p:nvPr userDrawn="1"/>
          </p:nvSpPr>
          <p:spPr>
            <a:xfrm>
              <a:off x="9965" y="5534533"/>
              <a:ext cx="641374" cy="459012"/>
            </a:xfrm>
            <a:custGeom>
              <a:avLst/>
              <a:gdLst>
                <a:gd name="connsiteX0" fmla="*/ 47481 w 770812"/>
                <a:gd name="connsiteY0" fmla="*/ 163773 h 468946"/>
                <a:gd name="connsiteX1" fmla="*/ 61129 w 770812"/>
                <a:gd name="connsiteY1" fmla="*/ 122830 h 468946"/>
                <a:gd name="connsiteX2" fmla="*/ 183959 w 770812"/>
                <a:gd name="connsiteY2" fmla="*/ 40943 h 468946"/>
                <a:gd name="connsiteX3" fmla="*/ 252198 w 770812"/>
                <a:gd name="connsiteY3" fmla="*/ 27296 h 468946"/>
                <a:gd name="connsiteX4" fmla="*/ 334084 w 770812"/>
                <a:gd name="connsiteY4" fmla="*/ 0 h 468946"/>
                <a:gd name="connsiteX5" fmla="*/ 593392 w 770812"/>
                <a:gd name="connsiteY5" fmla="*/ 13648 h 468946"/>
                <a:gd name="connsiteX6" fmla="*/ 647983 w 770812"/>
                <a:gd name="connsiteY6" fmla="*/ 27296 h 468946"/>
                <a:gd name="connsiteX7" fmla="*/ 688926 w 770812"/>
                <a:gd name="connsiteY7" fmla="*/ 54591 h 468946"/>
                <a:gd name="connsiteX8" fmla="*/ 743517 w 770812"/>
                <a:gd name="connsiteY8" fmla="*/ 136478 h 468946"/>
                <a:gd name="connsiteX9" fmla="*/ 770812 w 770812"/>
                <a:gd name="connsiteY9" fmla="*/ 218364 h 468946"/>
                <a:gd name="connsiteX10" fmla="*/ 743517 w 770812"/>
                <a:gd name="connsiteY10" fmla="*/ 382137 h 468946"/>
                <a:gd name="connsiteX11" fmla="*/ 716221 w 770812"/>
                <a:gd name="connsiteY11" fmla="*/ 423081 h 468946"/>
                <a:gd name="connsiteX12" fmla="*/ 675278 w 770812"/>
                <a:gd name="connsiteY12" fmla="*/ 450376 h 468946"/>
                <a:gd name="connsiteX13" fmla="*/ 634335 w 770812"/>
                <a:gd name="connsiteY13" fmla="*/ 464024 h 468946"/>
                <a:gd name="connsiteX14" fmla="*/ 470562 w 770812"/>
                <a:gd name="connsiteY14" fmla="*/ 423081 h 468946"/>
                <a:gd name="connsiteX15" fmla="*/ 456914 w 770812"/>
                <a:gd name="connsiteY15" fmla="*/ 382137 h 468946"/>
                <a:gd name="connsiteX16" fmla="*/ 497857 w 770812"/>
                <a:gd name="connsiteY16" fmla="*/ 259308 h 468946"/>
                <a:gd name="connsiteX17" fmla="*/ 566096 w 770812"/>
                <a:gd name="connsiteY17" fmla="*/ 272955 h 468946"/>
                <a:gd name="connsiteX18" fmla="*/ 579744 w 770812"/>
                <a:gd name="connsiteY18" fmla="*/ 313899 h 468946"/>
                <a:gd name="connsiteX19" fmla="*/ 607039 w 770812"/>
                <a:gd name="connsiteY19" fmla="*/ 232012 h 468946"/>
                <a:gd name="connsiteX20" fmla="*/ 525153 w 770812"/>
                <a:gd name="connsiteY20" fmla="*/ 204716 h 468946"/>
                <a:gd name="connsiteX21" fmla="*/ 443266 w 770812"/>
                <a:gd name="connsiteY21" fmla="*/ 177421 h 468946"/>
                <a:gd name="connsiteX22" fmla="*/ 402323 w 770812"/>
                <a:gd name="connsiteY22" fmla="*/ 150125 h 468946"/>
                <a:gd name="connsiteX23" fmla="*/ 293141 w 770812"/>
                <a:gd name="connsiteY23" fmla="*/ 81887 h 468946"/>
                <a:gd name="connsiteX24" fmla="*/ 252198 w 770812"/>
                <a:gd name="connsiteY24" fmla="*/ 68239 h 468946"/>
                <a:gd name="connsiteX25" fmla="*/ 129368 w 770812"/>
                <a:gd name="connsiteY25" fmla="*/ 81887 h 468946"/>
                <a:gd name="connsiteX26" fmla="*/ 61129 w 770812"/>
                <a:gd name="connsiteY26" fmla="*/ 109182 h 468946"/>
                <a:gd name="connsiteX27" fmla="*/ 61129 w 770812"/>
                <a:gd name="connsiteY27" fmla="*/ 109182 h 46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70812" h="468946">
                  <a:moveTo>
                    <a:pt x="47481" y="163773"/>
                  </a:moveTo>
                  <a:cubicBezTo>
                    <a:pt x="52030" y="150125"/>
                    <a:pt x="50957" y="133002"/>
                    <a:pt x="61129" y="122830"/>
                  </a:cubicBezTo>
                  <a:cubicBezTo>
                    <a:pt x="61130" y="122829"/>
                    <a:pt x="163487" y="54591"/>
                    <a:pt x="183959" y="40943"/>
                  </a:cubicBezTo>
                  <a:cubicBezTo>
                    <a:pt x="203260" y="28076"/>
                    <a:pt x="229819" y="33399"/>
                    <a:pt x="252198" y="27296"/>
                  </a:cubicBezTo>
                  <a:cubicBezTo>
                    <a:pt x="279956" y="19726"/>
                    <a:pt x="334084" y="0"/>
                    <a:pt x="334084" y="0"/>
                  </a:cubicBezTo>
                  <a:cubicBezTo>
                    <a:pt x="420520" y="4549"/>
                    <a:pt x="507162" y="6150"/>
                    <a:pt x="593392" y="13648"/>
                  </a:cubicBezTo>
                  <a:cubicBezTo>
                    <a:pt x="612079" y="15273"/>
                    <a:pt x="630743" y="19907"/>
                    <a:pt x="647983" y="27296"/>
                  </a:cubicBezTo>
                  <a:cubicBezTo>
                    <a:pt x="663059" y="33757"/>
                    <a:pt x="675278" y="45493"/>
                    <a:pt x="688926" y="54591"/>
                  </a:cubicBezTo>
                  <a:lnTo>
                    <a:pt x="743517" y="136478"/>
                  </a:lnTo>
                  <a:cubicBezTo>
                    <a:pt x="759477" y="160418"/>
                    <a:pt x="770812" y="218364"/>
                    <a:pt x="770812" y="218364"/>
                  </a:cubicBezTo>
                  <a:cubicBezTo>
                    <a:pt x="766487" y="257287"/>
                    <a:pt x="766382" y="336407"/>
                    <a:pt x="743517" y="382137"/>
                  </a:cubicBezTo>
                  <a:cubicBezTo>
                    <a:pt x="736181" y="396808"/>
                    <a:pt x="727820" y="411482"/>
                    <a:pt x="716221" y="423081"/>
                  </a:cubicBezTo>
                  <a:cubicBezTo>
                    <a:pt x="704623" y="434679"/>
                    <a:pt x="689949" y="443041"/>
                    <a:pt x="675278" y="450376"/>
                  </a:cubicBezTo>
                  <a:cubicBezTo>
                    <a:pt x="662411" y="456810"/>
                    <a:pt x="647983" y="459475"/>
                    <a:pt x="634335" y="464024"/>
                  </a:cubicBezTo>
                  <a:cubicBezTo>
                    <a:pt x="591967" y="459316"/>
                    <a:pt x="507254" y="468946"/>
                    <a:pt x="470562" y="423081"/>
                  </a:cubicBezTo>
                  <a:cubicBezTo>
                    <a:pt x="461575" y="411847"/>
                    <a:pt x="461463" y="395785"/>
                    <a:pt x="456914" y="382137"/>
                  </a:cubicBezTo>
                  <a:cubicBezTo>
                    <a:pt x="457970" y="375801"/>
                    <a:pt x="464275" y="268903"/>
                    <a:pt x="497857" y="259308"/>
                  </a:cubicBezTo>
                  <a:cubicBezTo>
                    <a:pt x="520161" y="252935"/>
                    <a:pt x="543350" y="268406"/>
                    <a:pt x="566096" y="272955"/>
                  </a:cubicBezTo>
                  <a:cubicBezTo>
                    <a:pt x="570645" y="286603"/>
                    <a:pt x="565787" y="310410"/>
                    <a:pt x="579744" y="313899"/>
                  </a:cubicBezTo>
                  <a:cubicBezTo>
                    <a:pt x="641888" y="329435"/>
                    <a:pt x="618268" y="241637"/>
                    <a:pt x="607039" y="232012"/>
                  </a:cubicBezTo>
                  <a:cubicBezTo>
                    <a:pt x="585194" y="213287"/>
                    <a:pt x="552448" y="213814"/>
                    <a:pt x="525153" y="204716"/>
                  </a:cubicBezTo>
                  <a:cubicBezTo>
                    <a:pt x="525148" y="204714"/>
                    <a:pt x="443271" y="177425"/>
                    <a:pt x="443266" y="177421"/>
                  </a:cubicBezTo>
                  <a:lnTo>
                    <a:pt x="402323" y="150125"/>
                  </a:lnTo>
                  <a:cubicBezTo>
                    <a:pt x="359067" y="85242"/>
                    <a:pt x="390588" y="114369"/>
                    <a:pt x="293141" y="81887"/>
                  </a:cubicBezTo>
                  <a:lnTo>
                    <a:pt x="252198" y="68239"/>
                  </a:lnTo>
                  <a:cubicBezTo>
                    <a:pt x="211255" y="72788"/>
                    <a:pt x="169333" y="71896"/>
                    <a:pt x="129368" y="81887"/>
                  </a:cubicBezTo>
                  <a:cubicBezTo>
                    <a:pt x="0" y="114229"/>
                    <a:pt x="149675" y="109182"/>
                    <a:pt x="61129" y="109182"/>
                  </a:cubicBezTo>
                  <a:lnTo>
                    <a:pt x="61129" y="109182"/>
                  </a:lnTo>
                </a:path>
              </a:pathLst>
            </a:custGeom>
            <a:solidFill>
              <a:srgbClr val="00B05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Freeform 385"/>
            <p:cNvSpPr/>
            <p:nvPr userDrawn="1"/>
          </p:nvSpPr>
          <p:spPr>
            <a:xfrm>
              <a:off x="-41375" y="5077482"/>
              <a:ext cx="181695" cy="1124983"/>
            </a:xfrm>
            <a:custGeom>
              <a:avLst/>
              <a:gdLst>
                <a:gd name="connsiteX0" fmla="*/ 150125 w 218364"/>
                <a:gd name="connsiteY0" fmla="*/ 1149331 h 1149331"/>
                <a:gd name="connsiteX1" fmla="*/ 95534 w 218364"/>
                <a:gd name="connsiteY1" fmla="*/ 1040149 h 1149331"/>
                <a:gd name="connsiteX2" fmla="*/ 68239 w 218364"/>
                <a:gd name="connsiteY2" fmla="*/ 999206 h 1149331"/>
                <a:gd name="connsiteX3" fmla="*/ 54591 w 218364"/>
                <a:gd name="connsiteY3" fmla="*/ 944615 h 1149331"/>
                <a:gd name="connsiteX4" fmla="*/ 40943 w 218364"/>
                <a:gd name="connsiteY4" fmla="*/ 821785 h 1149331"/>
                <a:gd name="connsiteX5" fmla="*/ 68239 w 218364"/>
                <a:gd name="connsiteY5" fmla="*/ 412352 h 1149331"/>
                <a:gd name="connsiteX6" fmla="*/ 54591 w 218364"/>
                <a:gd name="connsiteY6" fmla="*/ 275874 h 1149331"/>
                <a:gd name="connsiteX7" fmla="*/ 40943 w 218364"/>
                <a:gd name="connsiteY7" fmla="*/ 234931 h 1149331"/>
                <a:gd name="connsiteX8" fmla="*/ 27296 w 218364"/>
                <a:gd name="connsiteY8" fmla="*/ 166692 h 1149331"/>
                <a:gd name="connsiteX9" fmla="*/ 0 w 218364"/>
                <a:gd name="connsiteY9" fmla="*/ 84806 h 1149331"/>
                <a:gd name="connsiteX10" fmla="*/ 54591 w 218364"/>
                <a:gd name="connsiteY10" fmla="*/ 16567 h 1149331"/>
                <a:gd name="connsiteX11" fmla="*/ 136478 w 218364"/>
                <a:gd name="connsiteY11" fmla="*/ 71158 h 1149331"/>
                <a:gd name="connsiteX12" fmla="*/ 191069 w 218364"/>
                <a:gd name="connsiteY12" fmla="*/ 153045 h 1149331"/>
                <a:gd name="connsiteX13" fmla="*/ 218364 w 218364"/>
                <a:gd name="connsiteY13" fmla="*/ 193988 h 1149331"/>
                <a:gd name="connsiteX14" fmla="*/ 204716 w 218364"/>
                <a:gd name="connsiteY14" fmla="*/ 344113 h 1149331"/>
                <a:gd name="connsiteX15" fmla="*/ 122830 w 218364"/>
                <a:gd name="connsiteY15" fmla="*/ 507886 h 1149331"/>
                <a:gd name="connsiteX16" fmla="*/ 95534 w 218364"/>
                <a:gd name="connsiteY16" fmla="*/ 589773 h 1149331"/>
                <a:gd name="connsiteX17" fmla="*/ 81887 w 218364"/>
                <a:gd name="connsiteY17" fmla="*/ 630716 h 1149331"/>
                <a:gd name="connsiteX18" fmla="*/ 95534 w 218364"/>
                <a:gd name="connsiteY18" fmla="*/ 1012854 h 1149331"/>
                <a:gd name="connsiteX19" fmla="*/ 122830 w 218364"/>
                <a:gd name="connsiteY19" fmla="*/ 1094740 h 1149331"/>
                <a:gd name="connsiteX20" fmla="*/ 136478 w 218364"/>
                <a:gd name="connsiteY20" fmla="*/ 1135683 h 1149331"/>
                <a:gd name="connsiteX21" fmla="*/ 150125 w 218364"/>
                <a:gd name="connsiteY21" fmla="*/ 1149331 h 114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364" h="1149331">
                  <a:moveTo>
                    <a:pt x="150125" y="1149331"/>
                  </a:moveTo>
                  <a:cubicBezTo>
                    <a:pt x="131928" y="1112937"/>
                    <a:pt x="115018" y="1075870"/>
                    <a:pt x="95534" y="1040149"/>
                  </a:cubicBezTo>
                  <a:cubicBezTo>
                    <a:pt x="87680" y="1025749"/>
                    <a:pt x="74700" y="1014282"/>
                    <a:pt x="68239" y="999206"/>
                  </a:cubicBezTo>
                  <a:cubicBezTo>
                    <a:pt x="60850" y="981966"/>
                    <a:pt x="59140" y="962812"/>
                    <a:pt x="54591" y="944615"/>
                  </a:cubicBezTo>
                  <a:cubicBezTo>
                    <a:pt x="50042" y="903672"/>
                    <a:pt x="40943" y="862980"/>
                    <a:pt x="40943" y="821785"/>
                  </a:cubicBezTo>
                  <a:cubicBezTo>
                    <a:pt x="40943" y="662477"/>
                    <a:pt x="53522" y="559524"/>
                    <a:pt x="68239" y="412352"/>
                  </a:cubicBezTo>
                  <a:cubicBezTo>
                    <a:pt x="63690" y="366859"/>
                    <a:pt x="61543" y="321062"/>
                    <a:pt x="54591" y="275874"/>
                  </a:cubicBezTo>
                  <a:cubicBezTo>
                    <a:pt x="52403" y="261655"/>
                    <a:pt x="44432" y="248887"/>
                    <a:pt x="40943" y="234931"/>
                  </a:cubicBezTo>
                  <a:cubicBezTo>
                    <a:pt x="35317" y="212427"/>
                    <a:pt x="33399" y="189071"/>
                    <a:pt x="27296" y="166692"/>
                  </a:cubicBezTo>
                  <a:cubicBezTo>
                    <a:pt x="19726" y="138934"/>
                    <a:pt x="0" y="84806"/>
                    <a:pt x="0" y="84806"/>
                  </a:cubicBezTo>
                  <a:cubicBezTo>
                    <a:pt x="5355" y="63388"/>
                    <a:pt x="4890" y="0"/>
                    <a:pt x="54591" y="16567"/>
                  </a:cubicBezTo>
                  <a:cubicBezTo>
                    <a:pt x="85713" y="26941"/>
                    <a:pt x="136478" y="71158"/>
                    <a:pt x="136478" y="71158"/>
                  </a:cubicBezTo>
                  <a:cubicBezTo>
                    <a:pt x="214952" y="45000"/>
                    <a:pt x="159705" y="48496"/>
                    <a:pt x="191069" y="153045"/>
                  </a:cubicBezTo>
                  <a:cubicBezTo>
                    <a:pt x="195782" y="168756"/>
                    <a:pt x="209266" y="180340"/>
                    <a:pt x="218364" y="193988"/>
                  </a:cubicBezTo>
                  <a:cubicBezTo>
                    <a:pt x="213815" y="244030"/>
                    <a:pt x="213448" y="294630"/>
                    <a:pt x="204716" y="344113"/>
                  </a:cubicBezTo>
                  <a:cubicBezTo>
                    <a:pt x="191155" y="420961"/>
                    <a:pt x="165895" y="443290"/>
                    <a:pt x="122830" y="507886"/>
                  </a:cubicBezTo>
                  <a:cubicBezTo>
                    <a:pt x="106870" y="531826"/>
                    <a:pt x="104632" y="562477"/>
                    <a:pt x="95534" y="589773"/>
                  </a:cubicBezTo>
                  <a:lnTo>
                    <a:pt x="81887" y="630716"/>
                  </a:lnTo>
                  <a:cubicBezTo>
                    <a:pt x="86436" y="758095"/>
                    <a:pt x="84331" y="885887"/>
                    <a:pt x="95534" y="1012854"/>
                  </a:cubicBezTo>
                  <a:cubicBezTo>
                    <a:pt x="98063" y="1041515"/>
                    <a:pt x="113731" y="1067445"/>
                    <a:pt x="122830" y="1094740"/>
                  </a:cubicBezTo>
                  <a:cubicBezTo>
                    <a:pt x="127379" y="1108388"/>
                    <a:pt x="122092" y="1135683"/>
                    <a:pt x="136478" y="1135683"/>
                  </a:cubicBezTo>
                  <a:lnTo>
                    <a:pt x="150125" y="1149331"/>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7" name="Freeform 386"/>
            <p:cNvSpPr/>
            <p:nvPr userDrawn="1"/>
          </p:nvSpPr>
          <p:spPr>
            <a:xfrm>
              <a:off x="4049" y="5199989"/>
              <a:ext cx="874409" cy="694074"/>
            </a:xfrm>
            <a:custGeom>
              <a:avLst/>
              <a:gdLst>
                <a:gd name="connsiteX0" fmla="*/ 0 w 1050877"/>
                <a:gd name="connsiteY0" fmla="*/ 546499 h 709096"/>
                <a:gd name="connsiteX1" fmla="*/ 40943 w 1050877"/>
                <a:gd name="connsiteY1" fmla="*/ 369078 h 709096"/>
                <a:gd name="connsiteX2" fmla="*/ 68238 w 1050877"/>
                <a:gd name="connsiteY2" fmla="*/ 328134 h 709096"/>
                <a:gd name="connsiteX3" fmla="*/ 81886 w 1050877"/>
                <a:gd name="connsiteY3" fmla="*/ 287191 h 709096"/>
                <a:gd name="connsiteX4" fmla="*/ 136477 w 1050877"/>
                <a:gd name="connsiteY4" fmla="*/ 205305 h 709096"/>
                <a:gd name="connsiteX5" fmla="*/ 163773 w 1050877"/>
                <a:gd name="connsiteY5" fmla="*/ 164361 h 709096"/>
                <a:gd name="connsiteX6" fmla="*/ 204716 w 1050877"/>
                <a:gd name="connsiteY6" fmla="*/ 150714 h 709096"/>
                <a:gd name="connsiteX7" fmla="*/ 272955 w 1050877"/>
                <a:gd name="connsiteY7" fmla="*/ 96122 h 709096"/>
                <a:gd name="connsiteX8" fmla="*/ 313898 w 1050877"/>
                <a:gd name="connsiteY8" fmla="*/ 55179 h 709096"/>
                <a:gd name="connsiteX9" fmla="*/ 395785 w 1050877"/>
                <a:gd name="connsiteY9" fmla="*/ 27884 h 709096"/>
                <a:gd name="connsiteX10" fmla="*/ 436728 w 1050877"/>
                <a:gd name="connsiteY10" fmla="*/ 14236 h 709096"/>
                <a:gd name="connsiteX11" fmla="*/ 709683 w 1050877"/>
                <a:gd name="connsiteY11" fmla="*/ 27884 h 709096"/>
                <a:gd name="connsiteX12" fmla="*/ 805217 w 1050877"/>
                <a:gd name="connsiteY12" fmla="*/ 137066 h 709096"/>
                <a:gd name="connsiteX13" fmla="*/ 846161 w 1050877"/>
                <a:gd name="connsiteY13" fmla="*/ 164361 h 709096"/>
                <a:gd name="connsiteX14" fmla="*/ 859809 w 1050877"/>
                <a:gd name="connsiteY14" fmla="*/ 205305 h 709096"/>
                <a:gd name="connsiteX15" fmla="*/ 887104 w 1050877"/>
                <a:gd name="connsiteY15" fmla="*/ 246248 h 709096"/>
                <a:gd name="connsiteX16" fmla="*/ 914400 w 1050877"/>
                <a:gd name="connsiteY16" fmla="*/ 328134 h 709096"/>
                <a:gd name="connsiteX17" fmla="*/ 928047 w 1050877"/>
                <a:gd name="connsiteY17" fmla="*/ 369078 h 709096"/>
                <a:gd name="connsiteX18" fmla="*/ 968991 w 1050877"/>
                <a:gd name="connsiteY18" fmla="*/ 573794 h 709096"/>
                <a:gd name="connsiteX19" fmla="*/ 1009934 w 1050877"/>
                <a:gd name="connsiteY19" fmla="*/ 655681 h 709096"/>
                <a:gd name="connsiteX20" fmla="*/ 1050877 w 1050877"/>
                <a:gd name="connsiteY20" fmla="*/ 682976 h 709096"/>
                <a:gd name="connsiteX21" fmla="*/ 887104 w 1050877"/>
                <a:gd name="connsiteY21" fmla="*/ 682976 h 709096"/>
                <a:gd name="connsiteX22" fmla="*/ 846161 w 1050877"/>
                <a:gd name="connsiteY22" fmla="*/ 655681 h 709096"/>
                <a:gd name="connsiteX23" fmla="*/ 818865 w 1050877"/>
                <a:gd name="connsiteY23" fmla="*/ 573794 h 709096"/>
                <a:gd name="connsiteX24" fmla="*/ 805217 w 1050877"/>
                <a:gd name="connsiteY24" fmla="*/ 532851 h 709096"/>
                <a:gd name="connsiteX25" fmla="*/ 791570 w 1050877"/>
                <a:gd name="connsiteY25" fmla="*/ 450964 h 709096"/>
                <a:gd name="connsiteX26" fmla="*/ 777922 w 1050877"/>
                <a:gd name="connsiteY26" fmla="*/ 396373 h 709096"/>
                <a:gd name="connsiteX27" fmla="*/ 764274 w 1050877"/>
                <a:gd name="connsiteY27" fmla="*/ 300839 h 709096"/>
                <a:gd name="connsiteX28" fmla="*/ 736979 w 1050877"/>
                <a:gd name="connsiteY28" fmla="*/ 218952 h 709096"/>
                <a:gd name="connsiteX29" fmla="*/ 723331 w 1050877"/>
                <a:gd name="connsiteY29" fmla="*/ 178009 h 709096"/>
                <a:gd name="connsiteX30" fmla="*/ 696035 w 1050877"/>
                <a:gd name="connsiteY30" fmla="*/ 137066 h 709096"/>
                <a:gd name="connsiteX31" fmla="*/ 655092 w 1050877"/>
                <a:gd name="connsiteY31" fmla="*/ 55179 h 709096"/>
                <a:gd name="connsiteX32" fmla="*/ 573206 w 1050877"/>
                <a:gd name="connsiteY32" fmla="*/ 27884 h 709096"/>
                <a:gd name="connsiteX33" fmla="*/ 532262 w 1050877"/>
                <a:gd name="connsiteY33" fmla="*/ 588 h 709096"/>
                <a:gd name="connsiteX34" fmla="*/ 327546 w 1050877"/>
                <a:gd name="connsiteY34" fmla="*/ 27884 h 709096"/>
                <a:gd name="connsiteX35" fmla="*/ 245659 w 1050877"/>
                <a:gd name="connsiteY35" fmla="*/ 82475 h 709096"/>
                <a:gd name="connsiteX36" fmla="*/ 204716 w 1050877"/>
                <a:gd name="connsiteY36" fmla="*/ 164361 h 709096"/>
                <a:gd name="connsiteX37" fmla="*/ 191068 w 1050877"/>
                <a:gd name="connsiteY37" fmla="*/ 205305 h 709096"/>
                <a:gd name="connsiteX38" fmla="*/ 136477 w 1050877"/>
                <a:gd name="connsiteY38" fmla="*/ 314487 h 709096"/>
                <a:gd name="connsiteX39" fmla="*/ 122829 w 1050877"/>
                <a:gd name="connsiteY39" fmla="*/ 355430 h 709096"/>
                <a:gd name="connsiteX40" fmla="*/ 95534 w 1050877"/>
                <a:gd name="connsiteY40" fmla="*/ 396373 h 709096"/>
                <a:gd name="connsiteX41" fmla="*/ 68238 w 1050877"/>
                <a:gd name="connsiteY41" fmla="*/ 478260 h 709096"/>
                <a:gd name="connsiteX42" fmla="*/ 27295 w 1050877"/>
                <a:gd name="connsiteY42" fmla="*/ 437316 h 709096"/>
                <a:gd name="connsiteX43" fmla="*/ 27295 w 1050877"/>
                <a:gd name="connsiteY43" fmla="*/ 437316 h 709096"/>
                <a:gd name="connsiteX44" fmla="*/ 27295 w 1050877"/>
                <a:gd name="connsiteY44" fmla="*/ 437316 h 70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0877" h="709096">
                  <a:moveTo>
                    <a:pt x="0" y="546499"/>
                  </a:moveTo>
                  <a:cubicBezTo>
                    <a:pt x="6292" y="502449"/>
                    <a:pt x="13691" y="409957"/>
                    <a:pt x="40943" y="369078"/>
                  </a:cubicBezTo>
                  <a:cubicBezTo>
                    <a:pt x="50041" y="355430"/>
                    <a:pt x="60903" y="342805"/>
                    <a:pt x="68238" y="328134"/>
                  </a:cubicBezTo>
                  <a:cubicBezTo>
                    <a:pt x="74672" y="315267"/>
                    <a:pt x="74900" y="299767"/>
                    <a:pt x="81886" y="287191"/>
                  </a:cubicBezTo>
                  <a:cubicBezTo>
                    <a:pt x="97818" y="258514"/>
                    <a:pt x="118280" y="232600"/>
                    <a:pt x="136477" y="205305"/>
                  </a:cubicBezTo>
                  <a:lnTo>
                    <a:pt x="163773" y="164361"/>
                  </a:lnTo>
                  <a:cubicBezTo>
                    <a:pt x="171753" y="152391"/>
                    <a:pt x="191068" y="155263"/>
                    <a:pt x="204716" y="150714"/>
                  </a:cubicBezTo>
                  <a:cubicBezTo>
                    <a:pt x="265762" y="59145"/>
                    <a:pt x="193849" y="148859"/>
                    <a:pt x="272955" y="96122"/>
                  </a:cubicBezTo>
                  <a:cubicBezTo>
                    <a:pt x="289014" y="85416"/>
                    <a:pt x="297026" y="64552"/>
                    <a:pt x="313898" y="55179"/>
                  </a:cubicBezTo>
                  <a:cubicBezTo>
                    <a:pt x="339049" y="41206"/>
                    <a:pt x="368489" y="36982"/>
                    <a:pt x="395785" y="27884"/>
                  </a:cubicBezTo>
                  <a:lnTo>
                    <a:pt x="436728" y="14236"/>
                  </a:lnTo>
                  <a:cubicBezTo>
                    <a:pt x="527713" y="18785"/>
                    <a:pt x="619350" y="16101"/>
                    <a:pt x="709683" y="27884"/>
                  </a:cubicBezTo>
                  <a:cubicBezTo>
                    <a:pt x="751204" y="33300"/>
                    <a:pt x="794963" y="121685"/>
                    <a:pt x="805217" y="137066"/>
                  </a:cubicBezTo>
                  <a:cubicBezTo>
                    <a:pt x="814316" y="150714"/>
                    <a:pt x="832513" y="155263"/>
                    <a:pt x="846161" y="164361"/>
                  </a:cubicBezTo>
                  <a:cubicBezTo>
                    <a:pt x="850710" y="178009"/>
                    <a:pt x="853375" y="192438"/>
                    <a:pt x="859809" y="205305"/>
                  </a:cubicBezTo>
                  <a:cubicBezTo>
                    <a:pt x="867144" y="219976"/>
                    <a:pt x="880442" y="231259"/>
                    <a:pt x="887104" y="246248"/>
                  </a:cubicBezTo>
                  <a:cubicBezTo>
                    <a:pt x="898789" y="272540"/>
                    <a:pt x="905302" y="300839"/>
                    <a:pt x="914400" y="328134"/>
                  </a:cubicBezTo>
                  <a:lnTo>
                    <a:pt x="928047" y="369078"/>
                  </a:lnTo>
                  <a:cubicBezTo>
                    <a:pt x="939477" y="449090"/>
                    <a:pt x="942666" y="494816"/>
                    <a:pt x="968991" y="573794"/>
                  </a:cubicBezTo>
                  <a:cubicBezTo>
                    <a:pt x="980091" y="607095"/>
                    <a:pt x="983476" y="629223"/>
                    <a:pt x="1009934" y="655681"/>
                  </a:cubicBezTo>
                  <a:cubicBezTo>
                    <a:pt x="1021532" y="667279"/>
                    <a:pt x="1037229" y="673878"/>
                    <a:pt x="1050877" y="682976"/>
                  </a:cubicBezTo>
                  <a:cubicBezTo>
                    <a:pt x="982254" y="705851"/>
                    <a:pt x="991584" y="709096"/>
                    <a:pt x="887104" y="682976"/>
                  </a:cubicBezTo>
                  <a:cubicBezTo>
                    <a:pt x="871191" y="678998"/>
                    <a:pt x="859809" y="664779"/>
                    <a:pt x="846161" y="655681"/>
                  </a:cubicBezTo>
                  <a:lnTo>
                    <a:pt x="818865" y="573794"/>
                  </a:lnTo>
                  <a:lnTo>
                    <a:pt x="805217" y="532851"/>
                  </a:lnTo>
                  <a:cubicBezTo>
                    <a:pt x="800668" y="505555"/>
                    <a:pt x="796997" y="478099"/>
                    <a:pt x="791570" y="450964"/>
                  </a:cubicBezTo>
                  <a:cubicBezTo>
                    <a:pt x="787892" y="432571"/>
                    <a:pt x="781277" y="414827"/>
                    <a:pt x="777922" y="396373"/>
                  </a:cubicBezTo>
                  <a:cubicBezTo>
                    <a:pt x="772168" y="364724"/>
                    <a:pt x="771507" y="332183"/>
                    <a:pt x="764274" y="300839"/>
                  </a:cubicBezTo>
                  <a:cubicBezTo>
                    <a:pt x="757804" y="272804"/>
                    <a:pt x="746077" y="246248"/>
                    <a:pt x="736979" y="218952"/>
                  </a:cubicBezTo>
                  <a:cubicBezTo>
                    <a:pt x="732430" y="205304"/>
                    <a:pt x="731311" y="189979"/>
                    <a:pt x="723331" y="178009"/>
                  </a:cubicBezTo>
                  <a:lnTo>
                    <a:pt x="696035" y="137066"/>
                  </a:lnTo>
                  <a:cubicBezTo>
                    <a:pt x="688599" y="114755"/>
                    <a:pt x="677373" y="69105"/>
                    <a:pt x="655092" y="55179"/>
                  </a:cubicBezTo>
                  <a:cubicBezTo>
                    <a:pt x="630694" y="39930"/>
                    <a:pt x="573206" y="27884"/>
                    <a:pt x="573206" y="27884"/>
                  </a:cubicBezTo>
                  <a:cubicBezTo>
                    <a:pt x="559558" y="18785"/>
                    <a:pt x="548629" y="1679"/>
                    <a:pt x="532262" y="588"/>
                  </a:cubicBezTo>
                  <a:cubicBezTo>
                    <a:pt x="523443" y="0"/>
                    <a:pt x="376000" y="965"/>
                    <a:pt x="327546" y="27884"/>
                  </a:cubicBezTo>
                  <a:cubicBezTo>
                    <a:pt x="298869" y="43816"/>
                    <a:pt x="245659" y="82475"/>
                    <a:pt x="245659" y="82475"/>
                  </a:cubicBezTo>
                  <a:cubicBezTo>
                    <a:pt x="211358" y="185382"/>
                    <a:pt x="257627" y="58540"/>
                    <a:pt x="204716" y="164361"/>
                  </a:cubicBezTo>
                  <a:cubicBezTo>
                    <a:pt x="198282" y="177228"/>
                    <a:pt x="197021" y="192208"/>
                    <a:pt x="191068" y="205305"/>
                  </a:cubicBezTo>
                  <a:cubicBezTo>
                    <a:pt x="174230" y="242348"/>
                    <a:pt x="149345" y="275885"/>
                    <a:pt x="136477" y="314487"/>
                  </a:cubicBezTo>
                  <a:cubicBezTo>
                    <a:pt x="131928" y="328135"/>
                    <a:pt x="129263" y="342563"/>
                    <a:pt x="122829" y="355430"/>
                  </a:cubicBezTo>
                  <a:cubicBezTo>
                    <a:pt x="115494" y="370101"/>
                    <a:pt x="102196" y="381384"/>
                    <a:pt x="95534" y="396373"/>
                  </a:cubicBezTo>
                  <a:cubicBezTo>
                    <a:pt x="83849" y="422665"/>
                    <a:pt x="68238" y="478260"/>
                    <a:pt x="68238" y="478260"/>
                  </a:cubicBezTo>
                  <a:cubicBezTo>
                    <a:pt x="23510" y="448440"/>
                    <a:pt x="27295" y="467367"/>
                    <a:pt x="27295" y="437316"/>
                  </a:cubicBezTo>
                  <a:lnTo>
                    <a:pt x="27295" y="437316"/>
                  </a:lnTo>
                  <a:lnTo>
                    <a:pt x="27295" y="437316"/>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8" name="Freeform 387"/>
            <p:cNvSpPr/>
            <p:nvPr userDrawn="1"/>
          </p:nvSpPr>
          <p:spPr>
            <a:xfrm>
              <a:off x="57443" y="4791822"/>
              <a:ext cx="432643" cy="737317"/>
            </a:xfrm>
            <a:custGeom>
              <a:avLst/>
              <a:gdLst>
                <a:gd name="connsiteX0" fmla="*/ 31364 w 519956"/>
                <a:gd name="connsiteY0" fmla="*/ 704194 h 753275"/>
                <a:gd name="connsiteX1" fmla="*/ 99603 w 519956"/>
                <a:gd name="connsiteY1" fmla="*/ 595012 h 753275"/>
                <a:gd name="connsiteX2" fmla="*/ 195138 w 519956"/>
                <a:gd name="connsiteY2" fmla="*/ 472182 h 753275"/>
                <a:gd name="connsiteX3" fmla="*/ 208785 w 519956"/>
                <a:gd name="connsiteY3" fmla="*/ 431239 h 753275"/>
                <a:gd name="connsiteX4" fmla="*/ 290672 w 519956"/>
                <a:gd name="connsiteY4" fmla="*/ 308409 h 753275"/>
                <a:gd name="connsiteX5" fmla="*/ 317967 w 519956"/>
                <a:gd name="connsiteY5" fmla="*/ 240170 h 753275"/>
                <a:gd name="connsiteX6" fmla="*/ 304320 w 519956"/>
                <a:gd name="connsiteY6" fmla="*/ 76397 h 753275"/>
                <a:gd name="connsiteX7" fmla="*/ 317967 w 519956"/>
                <a:gd name="connsiteY7" fmla="*/ 35454 h 753275"/>
                <a:gd name="connsiteX8" fmla="*/ 358911 w 519956"/>
                <a:gd name="connsiteY8" fmla="*/ 21806 h 753275"/>
                <a:gd name="connsiteX9" fmla="*/ 386206 w 519956"/>
                <a:gd name="connsiteY9" fmla="*/ 62749 h 753275"/>
                <a:gd name="connsiteX10" fmla="*/ 454445 w 519956"/>
                <a:gd name="connsiteY10" fmla="*/ 117340 h 753275"/>
                <a:gd name="connsiteX11" fmla="*/ 427149 w 519956"/>
                <a:gd name="connsiteY11" fmla="*/ 158284 h 753275"/>
                <a:gd name="connsiteX12" fmla="*/ 454445 w 519956"/>
                <a:gd name="connsiteY12" fmla="*/ 212875 h 753275"/>
                <a:gd name="connsiteX13" fmla="*/ 331615 w 519956"/>
                <a:gd name="connsiteY13" fmla="*/ 308409 h 753275"/>
                <a:gd name="connsiteX14" fmla="*/ 236081 w 519956"/>
                <a:gd name="connsiteY14" fmla="*/ 417591 h 753275"/>
                <a:gd name="connsiteX15" fmla="*/ 181490 w 519956"/>
                <a:gd name="connsiteY15" fmla="*/ 499478 h 753275"/>
                <a:gd name="connsiteX16" fmla="*/ 126899 w 519956"/>
                <a:gd name="connsiteY16" fmla="*/ 581364 h 753275"/>
                <a:gd name="connsiteX17" fmla="*/ 99603 w 519956"/>
                <a:gd name="connsiteY17" fmla="*/ 622307 h 753275"/>
                <a:gd name="connsiteX18" fmla="*/ 58660 w 519956"/>
                <a:gd name="connsiteY18" fmla="*/ 649603 h 753275"/>
                <a:gd name="connsiteX19" fmla="*/ 31364 w 519956"/>
                <a:gd name="connsiteY19" fmla="*/ 690546 h 753275"/>
                <a:gd name="connsiteX20" fmla="*/ 31364 w 519956"/>
                <a:gd name="connsiteY20" fmla="*/ 704194 h 7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956" h="753275">
                  <a:moveTo>
                    <a:pt x="31364" y="704194"/>
                  </a:moveTo>
                  <a:cubicBezTo>
                    <a:pt x="42737" y="688272"/>
                    <a:pt x="34720" y="638267"/>
                    <a:pt x="99603" y="595012"/>
                  </a:cubicBezTo>
                  <a:cubicBezTo>
                    <a:pt x="164900" y="497066"/>
                    <a:pt x="130997" y="536322"/>
                    <a:pt x="195138" y="472182"/>
                  </a:cubicBezTo>
                  <a:cubicBezTo>
                    <a:pt x="199687" y="458534"/>
                    <a:pt x="201799" y="443815"/>
                    <a:pt x="208785" y="431239"/>
                  </a:cubicBezTo>
                  <a:cubicBezTo>
                    <a:pt x="208795" y="431222"/>
                    <a:pt x="277018" y="328889"/>
                    <a:pt x="290672" y="308409"/>
                  </a:cubicBezTo>
                  <a:cubicBezTo>
                    <a:pt x="304262" y="288025"/>
                    <a:pt x="308869" y="262916"/>
                    <a:pt x="317967" y="240170"/>
                  </a:cubicBezTo>
                  <a:cubicBezTo>
                    <a:pt x="313418" y="185579"/>
                    <a:pt x="304320" y="131177"/>
                    <a:pt x="304320" y="76397"/>
                  </a:cubicBezTo>
                  <a:cubicBezTo>
                    <a:pt x="304320" y="62011"/>
                    <a:pt x="307795" y="45626"/>
                    <a:pt x="317967" y="35454"/>
                  </a:cubicBezTo>
                  <a:cubicBezTo>
                    <a:pt x="328140" y="25281"/>
                    <a:pt x="345263" y="26355"/>
                    <a:pt x="358911" y="21806"/>
                  </a:cubicBezTo>
                  <a:cubicBezTo>
                    <a:pt x="368009" y="35454"/>
                    <a:pt x="373398" y="52502"/>
                    <a:pt x="386206" y="62749"/>
                  </a:cubicBezTo>
                  <a:cubicBezTo>
                    <a:pt x="480382" y="138090"/>
                    <a:pt x="376216" y="0"/>
                    <a:pt x="454445" y="117340"/>
                  </a:cubicBezTo>
                  <a:cubicBezTo>
                    <a:pt x="445346" y="130988"/>
                    <a:pt x="423171" y="142371"/>
                    <a:pt x="427149" y="158284"/>
                  </a:cubicBezTo>
                  <a:cubicBezTo>
                    <a:pt x="434428" y="187399"/>
                    <a:pt x="519956" y="147364"/>
                    <a:pt x="454445" y="212875"/>
                  </a:cubicBezTo>
                  <a:cubicBezTo>
                    <a:pt x="351247" y="316073"/>
                    <a:pt x="398845" y="221971"/>
                    <a:pt x="331615" y="308409"/>
                  </a:cubicBezTo>
                  <a:cubicBezTo>
                    <a:pt x="245879" y="418641"/>
                    <a:pt x="315343" y="364751"/>
                    <a:pt x="236081" y="417591"/>
                  </a:cubicBezTo>
                  <a:cubicBezTo>
                    <a:pt x="209980" y="495893"/>
                    <a:pt x="241124" y="422805"/>
                    <a:pt x="181490" y="499478"/>
                  </a:cubicBezTo>
                  <a:cubicBezTo>
                    <a:pt x="161350" y="525373"/>
                    <a:pt x="145096" y="554069"/>
                    <a:pt x="126899" y="581364"/>
                  </a:cubicBezTo>
                  <a:lnTo>
                    <a:pt x="99603" y="622307"/>
                  </a:lnTo>
                  <a:cubicBezTo>
                    <a:pt x="90504" y="635955"/>
                    <a:pt x="72308" y="640504"/>
                    <a:pt x="58660" y="649603"/>
                  </a:cubicBezTo>
                  <a:cubicBezTo>
                    <a:pt x="49561" y="663251"/>
                    <a:pt x="38699" y="675875"/>
                    <a:pt x="31364" y="690546"/>
                  </a:cubicBezTo>
                  <a:cubicBezTo>
                    <a:pt x="0" y="753275"/>
                    <a:pt x="19991" y="720116"/>
                    <a:pt x="31364" y="704194"/>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 name="Freeform 388"/>
            <p:cNvSpPr/>
            <p:nvPr userDrawn="1"/>
          </p:nvSpPr>
          <p:spPr>
            <a:xfrm>
              <a:off x="270014" y="4720844"/>
              <a:ext cx="250623" cy="279343"/>
            </a:xfrm>
            <a:custGeom>
              <a:avLst/>
              <a:gdLst>
                <a:gd name="connsiteX0" fmla="*/ 76144 w 301202"/>
                <a:gd name="connsiteY0" fmla="*/ 80672 h 285389"/>
                <a:gd name="connsiteX1" fmla="*/ 117087 w 301202"/>
                <a:gd name="connsiteY1" fmla="*/ 94320 h 285389"/>
                <a:gd name="connsiteX2" fmla="*/ 185326 w 301202"/>
                <a:gd name="connsiteY2" fmla="*/ 148911 h 285389"/>
                <a:gd name="connsiteX3" fmla="*/ 198974 w 301202"/>
                <a:gd name="connsiteY3" fmla="*/ 189854 h 285389"/>
                <a:gd name="connsiteX4" fmla="*/ 212622 w 301202"/>
                <a:gd name="connsiteY4" fmla="*/ 271741 h 285389"/>
                <a:gd name="connsiteX5" fmla="*/ 253565 w 301202"/>
                <a:gd name="connsiteY5" fmla="*/ 285389 h 285389"/>
                <a:gd name="connsiteX6" fmla="*/ 280861 w 301202"/>
                <a:gd name="connsiteY6" fmla="*/ 244445 h 285389"/>
                <a:gd name="connsiteX7" fmla="*/ 280861 w 301202"/>
                <a:gd name="connsiteY7" fmla="*/ 107968 h 285389"/>
                <a:gd name="connsiteX8" fmla="*/ 253565 w 301202"/>
                <a:gd name="connsiteY8" fmla="*/ 67024 h 285389"/>
                <a:gd name="connsiteX9" fmla="*/ 212622 w 301202"/>
                <a:gd name="connsiteY9" fmla="*/ 53377 h 285389"/>
                <a:gd name="connsiteX10" fmla="*/ 62496 w 301202"/>
                <a:gd name="connsiteY10" fmla="*/ 39729 h 285389"/>
                <a:gd name="connsiteX11" fmla="*/ 76144 w 301202"/>
                <a:gd name="connsiteY11" fmla="*/ 80672 h 28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202" h="285389">
                  <a:moveTo>
                    <a:pt x="76144" y="80672"/>
                  </a:moveTo>
                  <a:cubicBezTo>
                    <a:pt x="85242" y="89770"/>
                    <a:pt x="105853" y="85333"/>
                    <a:pt x="117087" y="94320"/>
                  </a:cubicBezTo>
                  <a:cubicBezTo>
                    <a:pt x="205276" y="164871"/>
                    <a:pt x="82415" y="114606"/>
                    <a:pt x="185326" y="148911"/>
                  </a:cubicBezTo>
                  <a:cubicBezTo>
                    <a:pt x="189875" y="162559"/>
                    <a:pt x="195853" y="175811"/>
                    <a:pt x="198974" y="189854"/>
                  </a:cubicBezTo>
                  <a:cubicBezTo>
                    <a:pt x="204977" y="216867"/>
                    <a:pt x="198893" y="247715"/>
                    <a:pt x="212622" y="271741"/>
                  </a:cubicBezTo>
                  <a:cubicBezTo>
                    <a:pt x="219759" y="284232"/>
                    <a:pt x="239917" y="280840"/>
                    <a:pt x="253565" y="285389"/>
                  </a:cubicBezTo>
                  <a:cubicBezTo>
                    <a:pt x="262664" y="271741"/>
                    <a:pt x="274400" y="259522"/>
                    <a:pt x="280861" y="244445"/>
                  </a:cubicBezTo>
                  <a:cubicBezTo>
                    <a:pt x="301202" y="196982"/>
                    <a:pt x="297617" y="158235"/>
                    <a:pt x="280861" y="107968"/>
                  </a:cubicBezTo>
                  <a:cubicBezTo>
                    <a:pt x="275674" y="92407"/>
                    <a:pt x="266373" y="77271"/>
                    <a:pt x="253565" y="67024"/>
                  </a:cubicBezTo>
                  <a:cubicBezTo>
                    <a:pt x="242332" y="58037"/>
                    <a:pt x="226270" y="57926"/>
                    <a:pt x="212622" y="53377"/>
                  </a:cubicBezTo>
                  <a:cubicBezTo>
                    <a:pt x="157292" y="16490"/>
                    <a:pt x="151885" y="0"/>
                    <a:pt x="62496" y="39729"/>
                  </a:cubicBezTo>
                  <a:cubicBezTo>
                    <a:pt x="0" y="67505"/>
                    <a:pt x="67046" y="71574"/>
                    <a:pt x="76144" y="80672"/>
                  </a:cubicBezTo>
                  <a:close/>
                </a:path>
              </a:pathLst>
            </a:cu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0" name="Freeform 389"/>
            <p:cNvSpPr/>
            <p:nvPr userDrawn="1"/>
          </p:nvSpPr>
          <p:spPr>
            <a:xfrm>
              <a:off x="651339" y="5414305"/>
              <a:ext cx="136272" cy="387400"/>
            </a:xfrm>
            <a:custGeom>
              <a:avLst/>
              <a:gdLst>
                <a:gd name="connsiteX0" fmla="*/ 163774 w 163774"/>
                <a:gd name="connsiteY0" fmla="*/ 395785 h 395785"/>
                <a:gd name="connsiteX1" fmla="*/ 150126 w 163774"/>
                <a:gd name="connsiteY1" fmla="*/ 354842 h 395785"/>
                <a:gd name="connsiteX2" fmla="*/ 122830 w 163774"/>
                <a:gd name="connsiteY2" fmla="*/ 232012 h 395785"/>
                <a:gd name="connsiteX3" fmla="*/ 81887 w 163774"/>
                <a:gd name="connsiteY3" fmla="*/ 136478 h 395785"/>
                <a:gd name="connsiteX4" fmla="*/ 68239 w 163774"/>
                <a:gd name="connsiteY4" fmla="*/ 95535 h 395785"/>
                <a:gd name="connsiteX5" fmla="*/ 0 w 163774"/>
                <a:gd name="connsiteY5" fmla="*/ 0 h 395785"/>
                <a:gd name="connsiteX6" fmla="*/ 0 w 163774"/>
                <a:gd name="connsiteY6" fmla="*/ 0 h 39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774" h="395785">
                  <a:moveTo>
                    <a:pt x="163774" y="395785"/>
                  </a:moveTo>
                  <a:cubicBezTo>
                    <a:pt x="159225" y="382137"/>
                    <a:pt x="153615" y="368798"/>
                    <a:pt x="150126" y="354842"/>
                  </a:cubicBezTo>
                  <a:cubicBezTo>
                    <a:pt x="121974" y="242234"/>
                    <a:pt x="150858" y="330111"/>
                    <a:pt x="122830" y="232012"/>
                  </a:cubicBezTo>
                  <a:cubicBezTo>
                    <a:pt x="104540" y="167995"/>
                    <a:pt x="113085" y="209272"/>
                    <a:pt x="81887" y="136478"/>
                  </a:cubicBezTo>
                  <a:cubicBezTo>
                    <a:pt x="76220" y="123255"/>
                    <a:pt x="75225" y="108111"/>
                    <a:pt x="68239" y="95535"/>
                  </a:cubicBezTo>
                  <a:cubicBezTo>
                    <a:pt x="31888" y="30104"/>
                    <a:pt x="32568" y="32568"/>
                    <a:pt x="0" y="0"/>
                  </a:cubicBezTo>
                  <a:lnTo>
                    <a:pt x="0" y="0"/>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Freeform 390"/>
            <p:cNvSpPr/>
            <p:nvPr userDrawn="1"/>
          </p:nvSpPr>
          <p:spPr>
            <a:xfrm>
              <a:off x="83540" y="5708195"/>
              <a:ext cx="158984" cy="160304"/>
            </a:xfrm>
            <a:custGeom>
              <a:avLst/>
              <a:gdLst>
                <a:gd name="connsiteX0" fmla="*/ 191069 w 191069"/>
                <a:gd name="connsiteY0" fmla="*/ 0 h 163773"/>
                <a:gd name="connsiteX1" fmla="*/ 68239 w 191069"/>
                <a:gd name="connsiteY1" fmla="*/ 27295 h 163773"/>
                <a:gd name="connsiteX2" fmla="*/ 13648 w 191069"/>
                <a:gd name="connsiteY2" fmla="*/ 122830 h 163773"/>
                <a:gd name="connsiteX3" fmla="*/ 0 w 191069"/>
                <a:gd name="connsiteY3" fmla="*/ 163773 h 163773"/>
                <a:gd name="connsiteX4" fmla="*/ 0 w 191069"/>
                <a:gd name="connsiteY4" fmla="*/ 163773 h 163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69" h="163773">
                  <a:moveTo>
                    <a:pt x="191069" y="0"/>
                  </a:moveTo>
                  <a:cubicBezTo>
                    <a:pt x="190236" y="139"/>
                    <a:pt x="85920" y="13150"/>
                    <a:pt x="68239" y="27295"/>
                  </a:cubicBezTo>
                  <a:cubicBezTo>
                    <a:pt x="53343" y="39212"/>
                    <a:pt x="18903" y="110569"/>
                    <a:pt x="13648" y="122830"/>
                  </a:cubicBezTo>
                  <a:cubicBezTo>
                    <a:pt x="7981" y="136053"/>
                    <a:pt x="0" y="163773"/>
                    <a:pt x="0" y="163773"/>
                  </a:cubicBezTo>
                  <a:lnTo>
                    <a:pt x="0" y="16377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Freeform 391"/>
            <p:cNvSpPr/>
            <p:nvPr userDrawn="1"/>
          </p:nvSpPr>
          <p:spPr>
            <a:xfrm>
              <a:off x="367440" y="5601326"/>
              <a:ext cx="238158" cy="320607"/>
            </a:xfrm>
            <a:custGeom>
              <a:avLst/>
              <a:gdLst>
                <a:gd name="connsiteX0" fmla="*/ 0 w 286222"/>
                <a:gd name="connsiteY0" fmla="*/ 0 h 327546"/>
                <a:gd name="connsiteX1" fmla="*/ 81887 w 286222"/>
                <a:gd name="connsiteY1" fmla="*/ 27295 h 327546"/>
                <a:gd name="connsiteX2" fmla="*/ 122830 w 286222"/>
                <a:gd name="connsiteY2" fmla="*/ 40943 h 327546"/>
                <a:gd name="connsiteX3" fmla="*/ 163774 w 286222"/>
                <a:gd name="connsiteY3" fmla="*/ 81886 h 327546"/>
                <a:gd name="connsiteX4" fmla="*/ 204717 w 286222"/>
                <a:gd name="connsiteY4" fmla="*/ 95534 h 327546"/>
                <a:gd name="connsiteX5" fmla="*/ 259308 w 286222"/>
                <a:gd name="connsiteY5" fmla="*/ 177421 h 327546"/>
                <a:gd name="connsiteX6" fmla="*/ 204717 w 286222"/>
                <a:gd name="connsiteY6" fmla="*/ 327546 h 327546"/>
                <a:gd name="connsiteX7" fmla="*/ 150126 w 286222"/>
                <a:gd name="connsiteY7" fmla="*/ 313898 h 327546"/>
                <a:gd name="connsiteX8" fmla="*/ 136478 w 286222"/>
                <a:gd name="connsiteY8" fmla="*/ 313898 h 327546"/>
                <a:gd name="connsiteX9" fmla="*/ 136478 w 286222"/>
                <a:gd name="connsiteY9" fmla="*/ 313898 h 32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222" h="327546">
                  <a:moveTo>
                    <a:pt x="0" y="0"/>
                  </a:moveTo>
                  <a:lnTo>
                    <a:pt x="81887" y="27295"/>
                  </a:lnTo>
                  <a:lnTo>
                    <a:pt x="122830" y="40943"/>
                  </a:lnTo>
                  <a:cubicBezTo>
                    <a:pt x="136478" y="54591"/>
                    <a:pt x="147715" y="71180"/>
                    <a:pt x="163774" y="81886"/>
                  </a:cubicBezTo>
                  <a:cubicBezTo>
                    <a:pt x="175744" y="89866"/>
                    <a:pt x="194545" y="85362"/>
                    <a:pt x="204717" y="95534"/>
                  </a:cubicBezTo>
                  <a:cubicBezTo>
                    <a:pt x="227914" y="118731"/>
                    <a:pt x="259308" y="177421"/>
                    <a:pt x="259308" y="177421"/>
                  </a:cubicBezTo>
                  <a:cubicBezTo>
                    <a:pt x="253161" y="238890"/>
                    <a:pt x="286222" y="327546"/>
                    <a:pt x="204717" y="327546"/>
                  </a:cubicBezTo>
                  <a:cubicBezTo>
                    <a:pt x="185960" y="327546"/>
                    <a:pt x="168519" y="317577"/>
                    <a:pt x="150126" y="313898"/>
                  </a:cubicBezTo>
                  <a:cubicBezTo>
                    <a:pt x="145665" y="313006"/>
                    <a:pt x="141027" y="313898"/>
                    <a:pt x="136478" y="313898"/>
                  </a:cubicBezTo>
                  <a:lnTo>
                    <a:pt x="136478" y="313898"/>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Freeform 392"/>
            <p:cNvSpPr/>
            <p:nvPr userDrawn="1"/>
          </p:nvSpPr>
          <p:spPr>
            <a:xfrm>
              <a:off x="26761" y="5173850"/>
              <a:ext cx="46005" cy="280531"/>
            </a:xfrm>
            <a:custGeom>
              <a:avLst/>
              <a:gdLst>
                <a:gd name="connsiteX0" fmla="*/ 0 w 55289"/>
                <a:gd name="connsiteY0" fmla="*/ 0 h 286603"/>
                <a:gd name="connsiteX1" fmla="*/ 27295 w 55289"/>
                <a:gd name="connsiteY1" fmla="*/ 40943 h 286603"/>
                <a:gd name="connsiteX2" fmla="*/ 40943 w 55289"/>
                <a:gd name="connsiteY2" fmla="*/ 81886 h 286603"/>
                <a:gd name="connsiteX3" fmla="*/ 54591 w 55289"/>
                <a:gd name="connsiteY3" fmla="*/ 286603 h 286603"/>
                <a:gd name="connsiteX4" fmla="*/ 54591 w 55289"/>
                <a:gd name="connsiteY4" fmla="*/ 286603 h 28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89" h="286603">
                  <a:moveTo>
                    <a:pt x="0" y="0"/>
                  </a:moveTo>
                  <a:cubicBezTo>
                    <a:pt x="9098" y="13648"/>
                    <a:pt x="19960" y="26272"/>
                    <a:pt x="27295" y="40943"/>
                  </a:cubicBezTo>
                  <a:cubicBezTo>
                    <a:pt x="33729" y="53810"/>
                    <a:pt x="39159" y="67611"/>
                    <a:pt x="40943" y="81886"/>
                  </a:cubicBezTo>
                  <a:cubicBezTo>
                    <a:pt x="55289" y="196651"/>
                    <a:pt x="54591" y="210995"/>
                    <a:pt x="54591" y="286603"/>
                  </a:cubicBezTo>
                  <a:lnTo>
                    <a:pt x="54591" y="28660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Freeform 393"/>
            <p:cNvSpPr/>
            <p:nvPr userDrawn="1"/>
          </p:nvSpPr>
          <p:spPr>
            <a:xfrm>
              <a:off x="-18664" y="4527913"/>
              <a:ext cx="224396" cy="913110"/>
            </a:xfrm>
            <a:custGeom>
              <a:avLst/>
              <a:gdLst>
                <a:gd name="connsiteX0" fmla="*/ 122830 w 269682"/>
                <a:gd name="connsiteY0" fmla="*/ 932873 h 932873"/>
                <a:gd name="connsiteX1" fmla="*/ 150126 w 269682"/>
                <a:gd name="connsiteY1" fmla="*/ 891930 h 932873"/>
                <a:gd name="connsiteX2" fmla="*/ 191069 w 269682"/>
                <a:gd name="connsiteY2" fmla="*/ 810043 h 932873"/>
                <a:gd name="connsiteX3" fmla="*/ 177421 w 269682"/>
                <a:gd name="connsiteY3" fmla="*/ 564384 h 932873"/>
                <a:gd name="connsiteX4" fmla="*/ 163773 w 269682"/>
                <a:gd name="connsiteY4" fmla="*/ 523440 h 932873"/>
                <a:gd name="connsiteX5" fmla="*/ 122830 w 269682"/>
                <a:gd name="connsiteY5" fmla="*/ 496145 h 932873"/>
                <a:gd name="connsiteX6" fmla="*/ 54591 w 269682"/>
                <a:gd name="connsiteY6" fmla="*/ 373315 h 932873"/>
                <a:gd name="connsiteX7" fmla="*/ 95535 w 269682"/>
                <a:gd name="connsiteY7" fmla="*/ 359667 h 932873"/>
                <a:gd name="connsiteX8" fmla="*/ 81887 w 269682"/>
                <a:gd name="connsiteY8" fmla="*/ 318724 h 932873"/>
                <a:gd name="connsiteX9" fmla="*/ 68239 w 269682"/>
                <a:gd name="connsiteY9" fmla="*/ 264133 h 932873"/>
                <a:gd name="connsiteX10" fmla="*/ 54591 w 269682"/>
                <a:gd name="connsiteY10" fmla="*/ 86712 h 932873"/>
                <a:gd name="connsiteX11" fmla="*/ 40944 w 269682"/>
                <a:gd name="connsiteY11" fmla="*/ 45769 h 932873"/>
                <a:gd name="connsiteX12" fmla="*/ 0 w 269682"/>
                <a:gd name="connsiteY12" fmla="*/ 32121 h 932873"/>
                <a:gd name="connsiteX13" fmla="*/ 40944 w 269682"/>
                <a:gd name="connsiteY13" fmla="*/ 4825 h 932873"/>
                <a:gd name="connsiteX14" fmla="*/ 177421 w 269682"/>
                <a:gd name="connsiteY14" fmla="*/ 32121 h 932873"/>
                <a:gd name="connsiteX15" fmla="*/ 204717 w 269682"/>
                <a:gd name="connsiteY15" fmla="*/ 73064 h 932873"/>
                <a:gd name="connsiteX16" fmla="*/ 259308 w 269682"/>
                <a:gd name="connsiteY16" fmla="*/ 195894 h 932873"/>
                <a:gd name="connsiteX17" fmla="*/ 245660 w 269682"/>
                <a:gd name="connsiteY17" fmla="*/ 646270 h 932873"/>
                <a:gd name="connsiteX18" fmla="*/ 232012 w 269682"/>
                <a:gd name="connsiteY18" fmla="*/ 700861 h 932873"/>
                <a:gd name="connsiteX19" fmla="*/ 177421 w 269682"/>
                <a:gd name="connsiteY19" fmla="*/ 823691 h 932873"/>
                <a:gd name="connsiteX20" fmla="*/ 136478 w 269682"/>
                <a:gd name="connsiteY20" fmla="*/ 850987 h 932873"/>
                <a:gd name="connsiteX21" fmla="*/ 136478 w 269682"/>
                <a:gd name="connsiteY21" fmla="*/ 850987 h 932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9682" h="932873">
                  <a:moveTo>
                    <a:pt x="122830" y="932873"/>
                  </a:moveTo>
                  <a:cubicBezTo>
                    <a:pt x="131929" y="919225"/>
                    <a:pt x="142791" y="906601"/>
                    <a:pt x="150126" y="891930"/>
                  </a:cubicBezTo>
                  <a:cubicBezTo>
                    <a:pt x="206633" y="778916"/>
                    <a:pt x="112838" y="927390"/>
                    <a:pt x="191069" y="810043"/>
                  </a:cubicBezTo>
                  <a:cubicBezTo>
                    <a:pt x="186520" y="728157"/>
                    <a:pt x="185197" y="646027"/>
                    <a:pt x="177421" y="564384"/>
                  </a:cubicBezTo>
                  <a:cubicBezTo>
                    <a:pt x="176057" y="550063"/>
                    <a:pt x="172760" y="534674"/>
                    <a:pt x="163773" y="523440"/>
                  </a:cubicBezTo>
                  <a:cubicBezTo>
                    <a:pt x="153527" y="510632"/>
                    <a:pt x="136478" y="505243"/>
                    <a:pt x="122830" y="496145"/>
                  </a:cubicBezTo>
                  <a:cubicBezTo>
                    <a:pt x="60259" y="402288"/>
                    <a:pt x="78613" y="445380"/>
                    <a:pt x="54591" y="373315"/>
                  </a:cubicBezTo>
                  <a:cubicBezTo>
                    <a:pt x="68239" y="368766"/>
                    <a:pt x="89101" y="372534"/>
                    <a:pt x="95535" y="359667"/>
                  </a:cubicBezTo>
                  <a:cubicBezTo>
                    <a:pt x="101969" y="346800"/>
                    <a:pt x="85839" y="332556"/>
                    <a:pt x="81887" y="318724"/>
                  </a:cubicBezTo>
                  <a:cubicBezTo>
                    <a:pt x="76734" y="300689"/>
                    <a:pt x="72788" y="282330"/>
                    <a:pt x="68239" y="264133"/>
                  </a:cubicBezTo>
                  <a:cubicBezTo>
                    <a:pt x="63690" y="204993"/>
                    <a:pt x="61948" y="145569"/>
                    <a:pt x="54591" y="86712"/>
                  </a:cubicBezTo>
                  <a:cubicBezTo>
                    <a:pt x="52807" y="72437"/>
                    <a:pt x="51116" y="55941"/>
                    <a:pt x="40944" y="45769"/>
                  </a:cubicBezTo>
                  <a:cubicBezTo>
                    <a:pt x="30771" y="35596"/>
                    <a:pt x="13648" y="36670"/>
                    <a:pt x="0" y="32121"/>
                  </a:cubicBezTo>
                  <a:cubicBezTo>
                    <a:pt x="13648" y="23022"/>
                    <a:pt x="24623" y="6457"/>
                    <a:pt x="40944" y="4825"/>
                  </a:cubicBezTo>
                  <a:cubicBezTo>
                    <a:pt x="89197" y="0"/>
                    <a:pt x="133474" y="17472"/>
                    <a:pt x="177421" y="32121"/>
                  </a:cubicBezTo>
                  <a:cubicBezTo>
                    <a:pt x="186520" y="45769"/>
                    <a:pt x="198055" y="58075"/>
                    <a:pt x="204717" y="73064"/>
                  </a:cubicBezTo>
                  <a:cubicBezTo>
                    <a:pt x="269682" y="219235"/>
                    <a:pt x="197534" y="103235"/>
                    <a:pt x="259308" y="195894"/>
                  </a:cubicBezTo>
                  <a:cubicBezTo>
                    <a:pt x="254759" y="346019"/>
                    <a:pt x="253767" y="496295"/>
                    <a:pt x="245660" y="646270"/>
                  </a:cubicBezTo>
                  <a:cubicBezTo>
                    <a:pt x="244648" y="665000"/>
                    <a:pt x="237402" y="682895"/>
                    <a:pt x="232012" y="700861"/>
                  </a:cubicBezTo>
                  <a:cubicBezTo>
                    <a:pt x="224768" y="725008"/>
                    <a:pt x="206289" y="800596"/>
                    <a:pt x="177421" y="823691"/>
                  </a:cubicBezTo>
                  <a:cubicBezTo>
                    <a:pt x="132162" y="859898"/>
                    <a:pt x="136478" y="816274"/>
                    <a:pt x="136478" y="850987"/>
                  </a:cubicBezTo>
                  <a:lnTo>
                    <a:pt x="136478" y="850987"/>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Freeform 394"/>
            <p:cNvSpPr/>
            <p:nvPr userDrawn="1"/>
          </p:nvSpPr>
          <p:spPr>
            <a:xfrm>
              <a:off x="83540" y="4692938"/>
              <a:ext cx="68822" cy="374042"/>
            </a:xfrm>
            <a:custGeom>
              <a:avLst/>
              <a:gdLst>
                <a:gd name="connsiteX0" fmla="*/ 0 w 82711"/>
                <a:gd name="connsiteY0" fmla="*/ 0 h 382137"/>
                <a:gd name="connsiteX1" fmla="*/ 13648 w 82711"/>
                <a:gd name="connsiteY1" fmla="*/ 40943 h 382137"/>
                <a:gd name="connsiteX2" fmla="*/ 40944 w 82711"/>
                <a:gd name="connsiteY2" fmla="*/ 81887 h 382137"/>
                <a:gd name="connsiteX3" fmla="*/ 54591 w 82711"/>
                <a:gd name="connsiteY3" fmla="*/ 150125 h 382137"/>
                <a:gd name="connsiteX4" fmla="*/ 81887 w 82711"/>
                <a:gd name="connsiteY4" fmla="*/ 354842 h 382137"/>
                <a:gd name="connsiteX5" fmla="*/ 81887 w 82711"/>
                <a:gd name="connsiteY5" fmla="*/ 382137 h 382137"/>
                <a:gd name="connsiteX6" fmla="*/ 81887 w 82711"/>
                <a:gd name="connsiteY6" fmla="*/ 382137 h 38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711" h="382137">
                  <a:moveTo>
                    <a:pt x="0" y="0"/>
                  </a:moveTo>
                  <a:cubicBezTo>
                    <a:pt x="4549" y="13648"/>
                    <a:pt x="7214" y="28076"/>
                    <a:pt x="13648" y="40943"/>
                  </a:cubicBezTo>
                  <a:cubicBezTo>
                    <a:pt x="20984" y="55614"/>
                    <a:pt x="35185" y="66529"/>
                    <a:pt x="40944" y="81887"/>
                  </a:cubicBezTo>
                  <a:cubicBezTo>
                    <a:pt x="49089" y="103607"/>
                    <a:pt x="50442" y="127303"/>
                    <a:pt x="54591" y="150125"/>
                  </a:cubicBezTo>
                  <a:cubicBezTo>
                    <a:pt x="69075" y="229790"/>
                    <a:pt x="74020" y="268309"/>
                    <a:pt x="81887" y="354842"/>
                  </a:cubicBezTo>
                  <a:cubicBezTo>
                    <a:pt x="82711" y="363903"/>
                    <a:pt x="81887" y="373039"/>
                    <a:pt x="81887" y="382137"/>
                  </a:cubicBezTo>
                  <a:lnTo>
                    <a:pt x="81887" y="382137"/>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Freeform 395"/>
            <p:cNvSpPr/>
            <p:nvPr userDrawn="1"/>
          </p:nvSpPr>
          <p:spPr>
            <a:xfrm rot="5400000" flipH="1">
              <a:off x="808308" y="6095866"/>
              <a:ext cx="431554" cy="899481"/>
            </a:xfrm>
            <a:custGeom>
              <a:avLst/>
              <a:gdLst>
                <a:gd name="connsiteX0" fmla="*/ 122830 w 525752"/>
                <a:gd name="connsiteY0" fmla="*/ 914400 h 918949"/>
                <a:gd name="connsiteX1" fmla="*/ 95534 w 525752"/>
                <a:gd name="connsiteY1" fmla="*/ 873457 h 918949"/>
                <a:gd name="connsiteX2" fmla="*/ 68239 w 525752"/>
                <a:gd name="connsiteY2" fmla="*/ 736979 h 918949"/>
                <a:gd name="connsiteX3" fmla="*/ 54591 w 525752"/>
                <a:gd name="connsiteY3" fmla="*/ 668740 h 918949"/>
                <a:gd name="connsiteX4" fmla="*/ 95534 w 525752"/>
                <a:gd name="connsiteY4" fmla="*/ 436728 h 918949"/>
                <a:gd name="connsiteX5" fmla="*/ 136478 w 525752"/>
                <a:gd name="connsiteY5" fmla="*/ 423081 h 918949"/>
                <a:gd name="connsiteX6" fmla="*/ 177421 w 525752"/>
                <a:gd name="connsiteY6" fmla="*/ 395785 h 918949"/>
                <a:gd name="connsiteX7" fmla="*/ 313899 w 525752"/>
                <a:gd name="connsiteY7" fmla="*/ 382137 h 918949"/>
                <a:gd name="connsiteX8" fmla="*/ 354842 w 525752"/>
                <a:gd name="connsiteY8" fmla="*/ 368490 h 918949"/>
                <a:gd name="connsiteX9" fmla="*/ 382137 w 525752"/>
                <a:gd name="connsiteY9" fmla="*/ 286603 h 918949"/>
                <a:gd name="connsiteX10" fmla="*/ 477672 w 525752"/>
                <a:gd name="connsiteY10" fmla="*/ 232012 h 918949"/>
                <a:gd name="connsiteX11" fmla="*/ 491319 w 525752"/>
                <a:gd name="connsiteY11" fmla="*/ 40943 h 918949"/>
                <a:gd name="connsiteX12" fmla="*/ 409433 w 525752"/>
                <a:gd name="connsiteY12" fmla="*/ 0 h 918949"/>
                <a:gd name="connsiteX13" fmla="*/ 177421 w 525752"/>
                <a:gd name="connsiteY13" fmla="*/ 13648 h 918949"/>
                <a:gd name="connsiteX14" fmla="*/ 136478 w 525752"/>
                <a:gd name="connsiteY14" fmla="*/ 27296 h 918949"/>
                <a:gd name="connsiteX15" fmla="*/ 54591 w 525752"/>
                <a:gd name="connsiteY15" fmla="*/ 109182 h 918949"/>
                <a:gd name="connsiteX16" fmla="*/ 27296 w 525752"/>
                <a:gd name="connsiteY16" fmla="*/ 218364 h 918949"/>
                <a:gd name="connsiteX17" fmla="*/ 0 w 525752"/>
                <a:gd name="connsiteY17" fmla="*/ 259307 h 918949"/>
                <a:gd name="connsiteX18" fmla="*/ 13648 w 525752"/>
                <a:gd name="connsiteY18" fmla="*/ 614149 h 918949"/>
                <a:gd name="connsiteX19" fmla="*/ 54591 w 525752"/>
                <a:gd name="connsiteY19" fmla="*/ 777922 h 918949"/>
                <a:gd name="connsiteX20" fmla="*/ 81887 w 525752"/>
                <a:gd name="connsiteY20" fmla="*/ 859809 h 918949"/>
                <a:gd name="connsiteX21" fmla="*/ 109182 w 525752"/>
                <a:gd name="connsiteY21" fmla="*/ 900752 h 918949"/>
                <a:gd name="connsiteX22" fmla="*/ 122830 w 525752"/>
                <a:gd name="connsiteY22" fmla="*/ 914400 h 91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5752" h="918949">
                  <a:moveTo>
                    <a:pt x="122830" y="914400"/>
                  </a:moveTo>
                  <a:cubicBezTo>
                    <a:pt x="120555" y="909851"/>
                    <a:pt x="102869" y="888128"/>
                    <a:pt x="95534" y="873457"/>
                  </a:cubicBezTo>
                  <a:cubicBezTo>
                    <a:pt x="75918" y="834224"/>
                    <a:pt x="74524" y="774690"/>
                    <a:pt x="68239" y="736979"/>
                  </a:cubicBezTo>
                  <a:cubicBezTo>
                    <a:pt x="64425" y="714098"/>
                    <a:pt x="59140" y="691486"/>
                    <a:pt x="54591" y="668740"/>
                  </a:cubicBezTo>
                  <a:cubicBezTo>
                    <a:pt x="56722" y="641034"/>
                    <a:pt x="46198" y="486063"/>
                    <a:pt x="95534" y="436728"/>
                  </a:cubicBezTo>
                  <a:cubicBezTo>
                    <a:pt x="105707" y="426556"/>
                    <a:pt x="122830" y="427630"/>
                    <a:pt x="136478" y="423081"/>
                  </a:cubicBezTo>
                  <a:cubicBezTo>
                    <a:pt x="150126" y="413982"/>
                    <a:pt x="161438" y="399473"/>
                    <a:pt x="177421" y="395785"/>
                  </a:cubicBezTo>
                  <a:cubicBezTo>
                    <a:pt x="221970" y="385504"/>
                    <a:pt x="268711" y="389089"/>
                    <a:pt x="313899" y="382137"/>
                  </a:cubicBezTo>
                  <a:cubicBezTo>
                    <a:pt x="328118" y="379950"/>
                    <a:pt x="341194" y="373039"/>
                    <a:pt x="354842" y="368490"/>
                  </a:cubicBezTo>
                  <a:lnTo>
                    <a:pt x="382137" y="286603"/>
                  </a:lnTo>
                  <a:cubicBezTo>
                    <a:pt x="404535" y="219408"/>
                    <a:pt x="381596" y="248025"/>
                    <a:pt x="477672" y="232012"/>
                  </a:cubicBezTo>
                  <a:cubicBezTo>
                    <a:pt x="503060" y="155847"/>
                    <a:pt x="525752" y="127025"/>
                    <a:pt x="491319" y="40943"/>
                  </a:cubicBezTo>
                  <a:cubicBezTo>
                    <a:pt x="483179" y="20593"/>
                    <a:pt x="426668" y="5745"/>
                    <a:pt x="409433" y="0"/>
                  </a:cubicBezTo>
                  <a:cubicBezTo>
                    <a:pt x="332096" y="4549"/>
                    <a:pt x="254508" y="5939"/>
                    <a:pt x="177421" y="13648"/>
                  </a:cubicBezTo>
                  <a:cubicBezTo>
                    <a:pt x="163106" y="15079"/>
                    <a:pt x="147834" y="18464"/>
                    <a:pt x="136478" y="27296"/>
                  </a:cubicBezTo>
                  <a:cubicBezTo>
                    <a:pt x="106008" y="50995"/>
                    <a:pt x="54591" y="109182"/>
                    <a:pt x="54591" y="109182"/>
                  </a:cubicBezTo>
                  <a:cubicBezTo>
                    <a:pt x="49401" y="135130"/>
                    <a:pt x="41283" y="190390"/>
                    <a:pt x="27296" y="218364"/>
                  </a:cubicBezTo>
                  <a:cubicBezTo>
                    <a:pt x="19961" y="233035"/>
                    <a:pt x="9099" y="245659"/>
                    <a:pt x="0" y="259307"/>
                  </a:cubicBezTo>
                  <a:cubicBezTo>
                    <a:pt x="4549" y="377588"/>
                    <a:pt x="6264" y="496011"/>
                    <a:pt x="13648" y="614149"/>
                  </a:cubicBezTo>
                  <a:cubicBezTo>
                    <a:pt x="17889" y="682004"/>
                    <a:pt x="33244" y="713881"/>
                    <a:pt x="54591" y="777922"/>
                  </a:cubicBezTo>
                  <a:lnTo>
                    <a:pt x="81887" y="859809"/>
                  </a:lnTo>
                  <a:cubicBezTo>
                    <a:pt x="87074" y="875370"/>
                    <a:pt x="100743" y="886687"/>
                    <a:pt x="109182" y="900752"/>
                  </a:cubicBezTo>
                  <a:cubicBezTo>
                    <a:pt x="114416" y="909475"/>
                    <a:pt x="125105" y="918949"/>
                    <a:pt x="122830" y="914400"/>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7" name="Freeform 396"/>
            <p:cNvSpPr/>
            <p:nvPr userDrawn="1"/>
          </p:nvSpPr>
          <p:spPr>
            <a:xfrm rot="5400000" flipH="1">
              <a:off x="821097" y="6254498"/>
              <a:ext cx="632707" cy="459012"/>
            </a:xfrm>
            <a:custGeom>
              <a:avLst/>
              <a:gdLst>
                <a:gd name="connsiteX0" fmla="*/ 47481 w 770812"/>
                <a:gd name="connsiteY0" fmla="*/ 163773 h 468946"/>
                <a:gd name="connsiteX1" fmla="*/ 61129 w 770812"/>
                <a:gd name="connsiteY1" fmla="*/ 122830 h 468946"/>
                <a:gd name="connsiteX2" fmla="*/ 183959 w 770812"/>
                <a:gd name="connsiteY2" fmla="*/ 40943 h 468946"/>
                <a:gd name="connsiteX3" fmla="*/ 252198 w 770812"/>
                <a:gd name="connsiteY3" fmla="*/ 27296 h 468946"/>
                <a:gd name="connsiteX4" fmla="*/ 334084 w 770812"/>
                <a:gd name="connsiteY4" fmla="*/ 0 h 468946"/>
                <a:gd name="connsiteX5" fmla="*/ 593392 w 770812"/>
                <a:gd name="connsiteY5" fmla="*/ 13648 h 468946"/>
                <a:gd name="connsiteX6" fmla="*/ 647983 w 770812"/>
                <a:gd name="connsiteY6" fmla="*/ 27296 h 468946"/>
                <a:gd name="connsiteX7" fmla="*/ 688926 w 770812"/>
                <a:gd name="connsiteY7" fmla="*/ 54591 h 468946"/>
                <a:gd name="connsiteX8" fmla="*/ 743517 w 770812"/>
                <a:gd name="connsiteY8" fmla="*/ 136478 h 468946"/>
                <a:gd name="connsiteX9" fmla="*/ 770812 w 770812"/>
                <a:gd name="connsiteY9" fmla="*/ 218364 h 468946"/>
                <a:gd name="connsiteX10" fmla="*/ 743517 w 770812"/>
                <a:gd name="connsiteY10" fmla="*/ 382137 h 468946"/>
                <a:gd name="connsiteX11" fmla="*/ 716221 w 770812"/>
                <a:gd name="connsiteY11" fmla="*/ 423081 h 468946"/>
                <a:gd name="connsiteX12" fmla="*/ 675278 w 770812"/>
                <a:gd name="connsiteY12" fmla="*/ 450376 h 468946"/>
                <a:gd name="connsiteX13" fmla="*/ 634335 w 770812"/>
                <a:gd name="connsiteY13" fmla="*/ 464024 h 468946"/>
                <a:gd name="connsiteX14" fmla="*/ 470562 w 770812"/>
                <a:gd name="connsiteY14" fmla="*/ 423081 h 468946"/>
                <a:gd name="connsiteX15" fmla="*/ 456914 w 770812"/>
                <a:gd name="connsiteY15" fmla="*/ 382137 h 468946"/>
                <a:gd name="connsiteX16" fmla="*/ 497857 w 770812"/>
                <a:gd name="connsiteY16" fmla="*/ 259308 h 468946"/>
                <a:gd name="connsiteX17" fmla="*/ 566096 w 770812"/>
                <a:gd name="connsiteY17" fmla="*/ 272955 h 468946"/>
                <a:gd name="connsiteX18" fmla="*/ 579744 w 770812"/>
                <a:gd name="connsiteY18" fmla="*/ 313899 h 468946"/>
                <a:gd name="connsiteX19" fmla="*/ 607039 w 770812"/>
                <a:gd name="connsiteY19" fmla="*/ 232012 h 468946"/>
                <a:gd name="connsiteX20" fmla="*/ 525153 w 770812"/>
                <a:gd name="connsiteY20" fmla="*/ 204716 h 468946"/>
                <a:gd name="connsiteX21" fmla="*/ 443266 w 770812"/>
                <a:gd name="connsiteY21" fmla="*/ 177421 h 468946"/>
                <a:gd name="connsiteX22" fmla="*/ 402323 w 770812"/>
                <a:gd name="connsiteY22" fmla="*/ 150125 h 468946"/>
                <a:gd name="connsiteX23" fmla="*/ 293141 w 770812"/>
                <a:gd name="connsiteY23" fmla="*/ 81887 h 468946"/>
                <a:gd name="connsiteX24" fmla="*/ 252198 w 770812"/>
                <a:gd name="connsiteY24" fmla="*/ 68239 h 468946"/>
                <a:gd name="connsiteX25" fmla="*/ 129368 w 770812"/>
                <a:gd name="connsiteY25" fmla="*/ 81887 h 468946"/>
                <a:gd name="connsiteX26" fmla="*/ 61129 w 770812"/>
                <a:gd name="connsiteY26" fmla="*/ 109182 h 468946"/>
                <a:gd name="connsiteX27" fmla="*/ 61129 w 770812"/>
                <a:gd name="connsiteY27" fmla="*/ 109182 h 46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70812" h="468946">
                  <a:moveTo>
                    <a:pt x="47481" y="163773"/>
                  </a:moveTo>
                  <a:cubicBezTo>
                    <a:pt x="52030" y="150125"/>
                    <a:pt x="50957" y="133002"/>
                    <a:pt x="61129" y="122830"/>
                  </a:cubicBezTo>
                  <a:cubicBezTo>
                    <a:pt x="61130" y="122829"/>
                    <a:pt x="163487" y="54591"/>
                    <a:pt x="183959" y="40943"/>
                  </a:cubicBezTo>
                  <a:cubicBezTo>
                    <a:pt x="203260" y="28076"/>
                    <a:pt x="229819" y="33399"/>
                    <a:pt x="252198" y="27296"/>
                  </a:cubicBezTo>
                  <a:cubicBezTo>
                    <a:pt x="279956" y="19726"/>
                    <a:pt x="334084" y="0"/>
                    <a:pt x="334084" y="0"/>
                  </a:cubicBezTo>
                  <a:cubicBezTo>
                    <a:pt x="420520" y="4549"/>
                    <a:pt x="507162" y="6150"/>
                    <a:pt x="593392" y="13648"/>
                  </a:cubicBezTo>
                  <a:cubicBezTo>
                    <a:pt x="612079" y="15273"/>
                    <a:pt x="630743" y="19907"/>
                    <a:pt x="647983" y="27296"/>
                  </a:cubicBezTo>
                  <a:cubicBezTo>
                    <a:pt x="663059" y="33757"/>
                    <a:pt x="675278" y="45493"/>
                    <a:pt x="688926" y="54591"/>
                  </a:cubicBezTo>
                  <a:lnTo>
                    <a:pt x="743517" y="136478"/>
                  </a:lnTo>
                  <a:cubicBezTo>
                    <a:pt x="759477" y="160418"/>
                    <a:pt x="770812" y="218364"/>
                    <a:pt x="770812" y="218364"/>
                  </a:cubicBezTo>
                  <a:cubicBezTo>
                    <a:pt x="766487" y="257287"/>
                    <a:pt x="766382" y="336407"/>
                    <a:pt x="743517" y="382137"/>
                  </a:cubicBezTo>
                  <a:cubicBezTo>
                    <a:pt x="736181" y="396808"/>
                    <a:pt x="727820" y="411482"/>
                    <a:pt x="716221" y="423081"/>
                  </a:cubicBezTo>
                  <a:cubicBezTo>
                    <a:pt x="704623" y="434679"/>
                    <a:pt x="689949" y="443041"/>
                    <a:pt x="675278" y="450376"/>
                  </a:cubicBezTo>
                  <a:cubicBezTo>
                    <a:pt x="662411" y="456810"/>
                    <a:pt x="647983" y="459475"/>
                    <a:pt x="634335" y="464024"/>
                  </a:cubicBezTo>
                  <a:cubicBezTo>
                    <a:pt x="591967" y="459316"/>
                    <a:pt x="507254" y="468946"/>
                    <a:pt x="470562" y="423081"/>
                  </a:cubicBezTo>
                  <a:cubicBezTo>
                    <a:pt x="461575" y="411847"/>
                    <a:pt x="461463" y="395785"/>
                    <a:pt x="456914" y="382137"/>
                  </a:cubicBezTo>
                  <a:cubicBezTo>
                    <a:pt x="457970" y="375801"/>
                    <a:pt x="464275" y="268903"/>
                    <a:pt x="497857" y="259308"/>
                  </a:cubicBezTo>
                  <a:cubicBezTo>
                    <a:pt x="520161" y="252935"/>
                    <a:pt x="543350" y="268406"/>
                    <a:pt x="566096" y="272955"/>
                  </a:cubicBezTo>
                  <a:cubicBezTo>
                    <a:pt x="570645" y="286603"/>
                    <a:pt x="565787" y="310410"/>
                    <a:pt x="579744" y="313899"/>
                  </a:cubicBezTo>
                  <a:cubicBezTo>
                    <a:pt x="641888" y="329435"/>
                    <a:pt x="618268" y="241637"/>
                    <a:pt x="607039" y="232012"/>
                  </a:cubicBezTo>
                  <a:cubicBezTo>
                    <a:pt x="585194" y="213287"/>
                    <a:pt x="552448" y="213814"/>
                    <a:pt x="525153" y="204716"/>
                  </a:cubicBezTo>
                  <a:cubicBezTo>
                    <a:pt x="525148" y="204714"/>
                    <a:pt x="443271" y="177425"/>
                    <a:pt x="443266" y="177421"/>
                  </a:cubicBezTo>
                  <a:lnTo>
                    <a:pt x="402323" y="150125"/>
                  </a:lnTo>
                  <a:cubicBezTo>
                    <a:pt x="359067" y="85242"/>
                    <a:pt x="390588" y="114369"/>
                    <a:pt x="293141" y="81887"/>
                  </a:cubicBezTo>
                  <a:lnTo>
                    <a:pt x="252198" y="68239"/>
                  </a:lnTo>
                  <a:cubicBezTo>
                    <a:pt x="211255" y="72788"/>
                    <a:pt x="169333" y="71896"/>
                    <a:pt x="129368" y="81887"/>
                  </a:cubicBezTo>
                  <a:cubicBezTo>
                    <a:pt x="0" y="114229"/>
                    <a:pt x="149675" y="109182"/>
                    <a:pt x="61129" y="109182"/>
                  </a:cubicBezTo>
                  <a:lnTo>
                    <a:pt x="61129" y="109182"/>
                  </a:lnTo>
                </a:path>
              </a:pathLst>
            </a:custGeom>
            <a:solidFill>
              <a:srgbClr val="00B05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Freeform 397"/>
            <p:cNvSpPr/>
            <p:nvPr userDrawn="1"/>
          </p:nvSpPr>
          <p:spPr>
            <a:xfrm rot="5400000" flipH="1">
              <a:off x="1171896" y="6198892"/>
              <a:ext cx="179240" cy="1124983"/>
            </a:xfrm>
            <a:custGeom>
              <a:avLst/>
              <a:gdLst>
                <a:gd name="connsiteX0" fmla="*/ 150125 w 218364"/>
                <a:gd name="connsiteY0" fmla="*/ 1149331 h 1149331"/>
                <a:gd name="connsiteX1" fmla="*/ 95534 w 218364"/>
                <a:gd name="connsiteY1" fmla="*/ 1040149 h 1149331"/>
                <a:gd name="connsiteX2" fmla="*/ 68239 w 218364"/>
                <a:gd name="connsiteY2" fmla="*/ 999206 h 1149331"/>
                <a:gd name="connsiteX3" fmla="*/ 54591 w 218364"/>
                <a:gd name="connsiteY3" fmla="*/ 944615 h 1149331"/>
                <a:gd name="connsiteX4" fmla="*/ 40943 w 218364"/>
                <a:gd name="connsiteY4" fmla="*/ 821785 h 1149331"/>
                <a:gd name="connsiteX5" fmla="*/ 68239 w 218364"/>
                <a:gd name="connsiteY5" fmla="*/ 412352 h 1149331"/>
                <a:gd name="connsiteX6" fmla="*/ 54591 w 218364"/>
                <a:gd name="connsiteY6" fmla="*/ 275874 h 1149331"/>
                <a:gd name="connsiteX7" fmla="*/ 40943 w 218364"/>
                <a:gd name="connsiteY7" fmla="*/ 234931 h 1149331"/>
                <a:gd name="connsiteX8" fmla="*/ 27296 w 218364"/>
                <a:gd name="connsiteY8" fmla="*/ 166692 h 1149331"/>
                <a:gd name="connsiteX9" fmla="*/ 0 w 218364"/>
                <a:gd name="connsiteY9" fmla="*/ 84806 h 1149331"/>
                <a:gd name="connsiteX10" fmla="*/ 54591 w 218364"/>
                <a:gd name="connsiteY10" fmla="*/ 16567 h 1149331"/>
                <a:gd name="connsiteX11" fmla="*/ 136478 w 218364"/>
                <a:gd name="connsiteY11" fmla="*/ 71158 h 1149331"/>
                <a:gd name="connsiteX12" fmla="*/ 191069 w 218364"/>
                <a:gd name="connsiteY12" fmla="*/ 153045 h 1149331"/>
                <a:gd name="connsiteX13" fmla="*/ 218364 w 218364"/>
                <a:gd name="connsiteY13" fmla="*/ 193988 h 1149331"/>
                <a:gd name="connsiteX14" fmla="*/ 204716 w 218364"/>
                <a:gd name="connsiteY14" fmla="*/ 344113 h 1149331"/>
                <a:gd name="connsiteX15" fmla="*/ 122830 w 218364"/>
                <a:gd name="connsiteY15" fmla="*/ 507886 h 1149331"/>
                <a:gd name="connsiteX16" fmla="*/ 95534 w 218364"/>
                <a:gd name="connsiteY16" fmla="*/ 589773 h 1149331"/>
                <a:gd name="connsiteX17" fmla="*/ 81887 w 218364"/>
                <a:gd name="connsiteY17" fmla="*/ 630716 h 1149331"/>
                <a:gd name="connsiteX18" fmla="*/ 95534 w 218364"/>
                <a:gd name="connsiteY18" fmla="*/ 1012854 h 1149331"/>
                <a:gd name="connsiteX19" fmla="*/ 122830 w 218364"/>
                <a:gd name="connsiteY19" fmla="*/ 1094740 h 1149331"/>
                <a:gd name="connsiteX20" fmla="*/ 136478 w 218364"/>
                <a:gd name="connsiteY20" fmla="*/ 1135683 h 1149331"/>
                <a:gd name="connsiteX21" fmla="*/ 150125 w 218364"/>
                <a:gd name="connsiteY21" fmla="*/ 1149331 h 114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364" h="1149331">
                  <a:moveTo>
                    <a:pt x="150125" y="1149331"/>
                  </a:moveTo>
                  <a:cubicBezTo>
                    <a:pt x="131928" y="1112937"/>
                    <a:pt x="115018" y="1075870"/>
                    <a:pt x="95534" y="1040149"/>
                  </a:cubicBezTo>
                  <a:cubicBezTo>
                    <a:pt x="87680" y="1025749"/>
                    <a:pt x="74700" y="1014282"/>
                    <a:pt x="68239" y="999206"/>
                  </a:cubicBezTo>
                  <a:cubicBezTo>
                    <a:pt x="60850" y="981966"/>
                    <a:pt x="59140" y="962812"/>
                    <a:pt x="54591" y="944615"/>
                  </a:cubicBezTo>
                  <a:cubicBezTo>
                    <a:pt x="50042" y="903672"/>
                    <a:pt x="40943" y="862980"/>
                    <a:pt x="40943" y="821785"/>
                  </a:cubicBezTo>
                  <a:cubicBezTo>
                    <a:pt x="40943" y="662477"/>
                    <a:pt x="53522" y="559524"/>
                    <a:pt x="68239" y="412352"/>
                  </a:cubicBezTo>
                  <a:cubicBezTo>
                    <a:pt x="63690" y="366859"/>
                    <a:pt x="61543" y="321062"/>
                    <a:pt x="54591" y="275874"/>
                  </a:cubicBezTo>
                  <a:cubicBezTo>
                    <a:pt x="52403" y="261655"/>
                    <a:pt x="44432" y="248887"/>
                    <a:pt x="40943" y="234931"/>
                  </a:cubicBezTo>
                  <a:cubicBezTo>
                    <a:pt x="35317" y="212427"/>
                    <a:pt x="33399" y="189071"/>
                    <a:pt x="27296" y="166692"/>
                  </a:cubicBezTo>
                  <a:cubicBezTo>
                    <a:pt x="19726" y="138934"/>
                    <a:pt x="0" y="84806"/>
                    <a:pt x="0" y="84806"/>
                  </a:cubicBezTo>
                  <a:cubicBezTo>
                    <a:pt x="5355" y="63388"/>
                    <a:pt x="4890" y="0"/>
                    <a:pt x="54591" y="16567"/>
                  </a:cubicBezTo>
                  <a:cubicBezTo>
                    <a:pt x="85713" y="26941"/>
                    <a:pt x="136478" y="71158"/>
                    <a:pt x="136478" y="71158"/>
                  </a:cubicBezTo>
                  <a:cubicBezTo>
                    <a:pt x="214952" y="45000"/>
                    <a:pt x="159705" y="48496"/>
                    <a:pt x="191069" y="153045"/>
                  </a:cubicBezTo>
                  <a:cubicBezTo>
                    <a:pt x="195782" y="168756"/>
                    <a:pt x="209266" y="180340"/>
                    <a:pt x="218364" y="193988"/>
                  </a:cubicBezTo>
                  <a:cubicBezTo>
                    <a:pt x="213815" y="244030"/>
                    <a:pt x="213448" y="294630"/>
                    <a:pt x="204716" y="344113"/>
                  </a:cubicBezTo>
                  <a:cubicBezTo>
                    <a:pt x="191155" y="420961"/>
                    <a:pt x="165895" y="443290"/>
                    <a:pt x="122830" y="507886"/>
                  </a:cubicBezTo>
                  <a:cubicBezTo>
                    <a:pt x="106870" y="531826"/>
                    <a:pt x="104632" y="562477"/>
                    <a:pt x="95534" y="589773"/>
                  </a:cubicBezTo>
                  <a:lnTo>
                    <a:pt x="81887" y="630716"/>
                  </a:lnTo>
                  <a:cubicBezTo>
                    <a:pt x="86436" y="758095"/>
                    <a:pt x="84331" y="885887"/>
                    <a:pt x="95534" y="1012854"/>
                  </a:cubicBezTo>
                  <a:cubicBezTo>
                    <a:pt x="98063" y="1041515"/>
                    <a:pt x="113731" y="1067445"/>
                    <a:pt x="122830" y="1094740"/>
                  </a:cubicBezTo>
                  <a:cubicBezTo>
                    <a:pt x="127379" y="1108388"/>
                    <a:pt x="122092" y="1135683"/>
                    <a:pt x="136478" y="1135683"/>
                  </a:cubicBezTo>
                  <a:lnTo>
                    <a:pt x="150125" y="1149331"/>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Freeform 398"/>
            <p:cNvSpPr/>
            <p:nvPr userDrawn="1"/>
          </p:nvSpPr>
          <p:spPr>
            <a:xfrm rot="5400000" flipH="1">
              <a:off x="923166" y="6027860"/>
              <a:ext cx="862594" cy="694074"/>
            </a:xfrm>
            <a:custGeom>
              <a:avLst/>
              <a:gdLst>
                <a:gd name="connsiteX0" fmla="*/ 0 w 1050877"/>
                <a:gd name="connsiteY0" fmla="*/ 546499 h 709096"/>
                <a:gd name="connsiteX1" fmla="*/ 40943 w 1050877"/>
                <a:gd name="connsiteY1" fmla="*/ 369078 h 709096"/>
                <a:gd name="connsiteX2" fmla="*/ 68238 w 1050877"/>
                <a:gd name="connsiteY2" fmla="*/ 328134 h 709096"/>
                <a:gd name="connsiteX3" fmla="*/ 81886 w 1050877"/>
                <a:gd name="connsiteY3" fmla="*/ 287191 h 709096"/>
                <a:gd name="connsiteX4" fmla="*/ 136477 w 1050877"/>
                <a:gd name="connsiteY4" fmla="*/ 205305 h 709096"/>
                <a:gd name="connsiteX5" fmla="*/ 163773 w 1050877"/>
                <a:gd name="connsiteY5" fmla="*/ 164361 h 709096"/>
                <a:gd name="connsiteX6" fmla="*/ 204716 w 1050877"/>
                <a:gd name="connsiteY6" fmla="*/ 150714 h 709096"/>
                <a:gd name="connsiteX7" fmla="*/ 272955 w 1050877"/>
                <a:gd name="connsiteY7" fmla="*/ 96122 h 709096"/>
                <a:gd name="connsiteX8" fmla="*/ 313898 w 1050877"/>
                <a:gd name="connsiteY8" fmla="*/ 55179 h 709096"/>
                <a:gd name="connsiteX9" fmla="*/ 395785 w 1050877"/>
                <a:gd name="connsiteY9" fmla="*/ 27884 h 709096"/>
                <a:gd name="connsiteX10" fmla="*/ 436728 w 1050877"/>
                <a:gd name="connsiteY10" fmla="*/ 14236 h 709096"/>
                <a:gd name="connsiteX11" fmla="*/ 709683 w 1050877"/>
                <a:gd name="connsiteY11" fmla="*/ 27884 h 709096"/>
                <a:gd name="connsiteX12" fmla="*/ 805217 w 1050877"/>
                <a:gd name="connsiteY12" fmla="*/ 137066 h 709096"/>
                <a:gd name="connsiteX13" fmla="*/ 846161 w 1050877"/>
                <a:gd name="connsiteY13" fmla="*/ 164361 h 709096"/>
                <a:gd name="connsiteX14" fmla="*/ 859809 w 1050877"/>
                <a:gd name="connsiteY14" fmla="*/ 205305 h 709096"/>
                <a:gd name="connsiteX15" fmla="*/ 887104 w 1050877"/>
                <a:gd name="connsiteY15" fmla="*/ 246248 h 709096"/>
                <a:gd name="connsiteX16" fmla="*/ 914400 w 1050877"/>
                <a:gd name="connsiteY16" fmla="*/ 328134 h 709096"/>
                <a:gd name="connsiteX17" fmla="*/ 928047 w 1050877"/>
                <a:gd name="connsiteY17" fmla="*/ 369078 h 709096"/>
                <a:gd name="connsiteX18" fmla="*/ 968991 w 1050877"/>
                <a:gd name="connsiteY18" fmla="*/ 573794 h 709096"/>
                <a:gd name="connsiteX19" fmla="*/ 1009934 w 1050877"/>
                <a:gd name="connsiteY19" fmla="*/ 655681 h 709096"/>
                <a:gd name="connsiteX20" fmla="*/ 1050877 w 1050877"/>
                <a:gd name="connsiteY20" fmla="*/ 682976 h 709096"/>
                <a:gd name="connsiteX21" fmla="*/ 887104 w 1050877"/>
                <a:gd name="connsiteY21" fmla="*/ 682976 h 709096"/>
                <a:gd name="connsiteX22" fmla="*/ 846161 w 1050877"/>
                <a:gd name="connsiteY22" fmla="*/ 655681 h 709096"/>
                <a:gd name="connsiteX23" fmla="*/ 818865 w 1050877"/>
                <a:gd name="connsiteY23" fmla="*/ 573794 h 709096"/>
                <a:gd name="connsiteX24" fmla="*/ 805217 w 1050877"/>
                <a:gd name="connsiteY24" fmla="*/ 532851 h 709096"/>
                <a:gd name="connsiteX25" fmla="*/ 791570 w 1050877"/>
                <a:gd name="connsiteY25" fmla="*/ 450964 h 709096"/>
                <a:gd name="connsiteX26" fmla="*/ 777922 w 1050877"/>
                <a:gd name="connsiteY26" fmla="*/ 396373 h 709096"/>
                <a:gd name="connsiteX27" fmla="*/ 764274 w 1050877"/>
                <a:gd name="connsiteY27" fmla="*/ 300839 h 709096"/>
                <a:gd name="connsiteX28" fmla="*/ 736979 w 1050877"/>
                <a:gd name="connsiteY28" fmla="*/ 218952 h 709096"/>
                <a:gd name="connsiteX29" fmla="*/ 723331 w 1050877"/>
                <a:gd name="connsiteY29" fmla="*/ 178009 h 709096"/>
                <a:gd name="connsiteX30" fmla="*/ 696035 w 1050877"/>
                <a:gd name="connsiteY30" fmla="*/ 137066 h 709096"/>
                <a:gd name="connsiteX31" fmla="*/ 655092 w 1050877"/>
                <a:gd name="connsiteY31" fmla="*/ 55179 h 709096"/>
                <a:gd name="connsiteX32" fmla="*/ 573206 w 1050877"/>
                <a:gd name="connsiteY32" fmla="*/ 27884 h 709096"/>
                <a:gd name="connsiteX33" fmla="*/ 532262 w 1050877"/>
                <a:gd name="connsiteY33" fmla="*/ 588 h 709096"/>
                <a:gd name="connsiteX34" fmla="*/ 327546 w 1050877"/>
                <a:gd name="connsiteY34" fmla="*/ 27884 h 709096"/>
                <a:gd name="connsiteX35" fmla="*/ 245659 w 1050877"/>
                <a:gd name="connsiteY35" fmla="*/ 82475 h 709096"/>
                <a:gd name="connsiteX36" fmla="*/ 204716 w 1050877"/>
                <a:gd name="connsiteY36" fmla="*/ 164361 h 709096"/>
                <a:gd name="connsiteX37" fmla="*/ 191068 w 1050877"/>
                <a:gd name="connsiteY37" fmla="*/ 205305 h 709096"/>
                <a:gd name="connsiteX38" fmla="*/ 136477 w 1050877"/>
                <a:gd name="connsiteY38" fmla="*/ 314487 h 709096"/>
                <a:gd name="connsiteX39" fmla="*/ 122829 w 1050877"/>
                <a:gd name="connsiteY39" fmla="*/ 355430 h 709096"/>
                <a:gd name="connsiteX40" fmla="*/ 95534 w 1050877"/>
                <a:gd name="connsiteY40" fmla="*/ 396373 h 709096"/>
                <a:gd name="connsiteX41" fmla="*/ 68238 w 1050877"/>
                <a:gd name="connsiteY41" fmla="*/ 478260 h 709096"/>
                <a:gd name="connsiteX42" fmla="*/ 27295 w 1050877"/>
                <a:gd name="connsiteY42" fmla="*/ 437316 h 709096"/>
                <a:gd name="connsiteX43" fmla="*/ 27295 w 1050877"/>
                <a:gd name="connsiteY43" fmla="*/ 437316 h 709096"/>
                <a:gd name="connsiteX44" fmla="*/ 27295 w 1050877"/>
                <a:gd name="connsiteY44" fmla="*/ 437316 h 70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0877" h="709096">
                  <a:moveTo>
                    <a:pt x="0" y="546499"/>
                  </a:moveTo>
                  <a:cubicBezTo>
                    <a:pt x="6292" y="502449"/>
                    <a:pt x="13691" y="409957"/>
                    <a:pt x="40943" y="369078"/>
                  </a:cubicBezTo>
                  <a:cubicBezTo>
                    <a:pt x="50041" y="355430"/>
                    <a:pt x="60903" y="342805"/>
                    <a:pt x="68238" y="328134"/>
                  </a:cubicBezTo>
                  <a:cubicBezTo>
                    <a:pt x="74672" y="315267"/>
                    <a:pt x="74900" y="299767"/>
                    <a:pt x="81886" y="287191"/>
                  </a:cubicBezTo>
                  <a:cubicBezTo>
                    <a:pt x="97818" y="258514"/>
                    <a:pt x="118280" y="232600"/>
                    <a:pt x="136477" y="205305"/>
                  </a:cubicBezTo>
                  <a:lnTo>
                    <a:pt x="163773" y="164361"/>
                  </a:lnTo>
                  <a:cubicBezTo>
                    <a:pt x="171753" y="152391"/>
                    <a:pt x="191068" y="155263"/>
                    <a:pt x="204716" y="150714"/>
                  </a:cubicBezTo>
                  <a:cubicBezTo>
                    <a:pt x="265762" y="59145"/>
                    <a:pt x="193849" y="148859"/>
                    <a:pt x="272955" y="96122"/>
                  </a:cubicBezTo>
                  <a:cubicBezTo>
                    <a:pt x="289014" y="85416"/>
                    <a:pt x="297026" y="64552"/>
                    <a:pt x="313898" y="55179"/>
                  </a:cubicBezTo>
                  <a:cubicBezTo>
                    <a:pt x="339049" y="41206"/>
                    <a:pt x="368489" y="36982"/>
                    <a:pt x="395785" y="27884"/>
                  </a:cubicBezTo>
                  <a:lnTo>
                    <a:pt x="436728" y="14236"/>
                  </a:lnTo>
                  <a:cubicBezTo>
                    <a:pt x="527713" y="18785"/>
                    <a:pt x="619350" y="16101"/>
                    <a:pt x="709683" y="27884"/>
                  </a:cubicBezTo>
                  <a:cubicBezTo>
                    <a:pt x="751204" y="33300"/>
                    <a:pt x="794963" y="121685"/>
                    <a:pt x="805217" y="137066"/>
                  </a:cubicBezTo>
                  <a:cubicBezTo>
                    <a:pt x="814316" y="150714"/>
                    <a:pt x="832513" y="155263"/>
                    <a:pt x="846161" y="164361"/>
                  </a:cubicBezTo>
                  <a:cubicBezTo>
                    <a:pt x="850710" y="178009"/>
                    <a:pt x="853375" y="192438"/>
                    <a:pt x="859809" y="205305"/>
                  </a:cubicBezTo>
                  <a:cubicBezTo>
                    <a:pt x="867144" y="219976"/>
                    <a:pt x="880442" y="231259"/>
                    <a:pt x="887104" y="246248"/>
                  </a:cubicBezTo>
                  <a:cubicBezTo>
                    <a:pt x="898789" y="272540"/>
                    <a:pt x="905302" y="300839"/>
                    <a:pt x="914400" y="328134"/>
                  </a:cubicBezTo>
                  <a:lnTo>
                    <a:pt x="928047" y="369078"/>
                  </a:lnTo>
                  <a:cubicBezTo>
                    <a:pt x="939477" y="449090"/>
                    <a:pt x="942666" y="494816"/>
                    <a:pt x="968991" y="573794"/>
                  </a:cubicBezTo>
                  <a:cubicBezTo>
                    <a:pt x="980091" y="607095"/>
                    <a:pt x="983476" y="629223"/>
                    <a:pt x="1009934" y="655681"/>
                  </a:cubicBezTo>
                  <a:cubicBezTo>
                    <a:pt x="1021532" y="667279"/>
                    <a:pt x="1037229" y="673878"/>
                    <a:pt x="1050877" y="682976"/>
                  </a:cubicBezTo>
                  <a:cubicBezTo>
                    <a:pt x="982254" y="705851"/>
                    <a:pt x="991584" y="709096"/>
                    <a:pt x="887104" y="682976"/>
                  </a:cubicBezTo>
                  <a:cubicBezTo>
                    <a:pt x="871191" y="678998"/>
                    <a:pt x="859809" y="664779"/>
                    <a:pt x="846161" y="655681"/>
                  </a:cubicBezTo>
                  <a:lnTo>
                    <a:pt x="818865" y="573794"/>
                  </a:lnTo>
                  <a:lnTo>
                    <a:pt x="805217" y="532851"/>
                  </a:lnTo>
                  <a:cubicBezTo>
                    <a:pt x="800668" y="505555"/>
                    <a:pt x="796997" y="478099"/>
                    <a:pt x="791570" y="450964"/>
                  </a:cubicBezTo>
                  <a:cubicBezTo>
                    <a:pt x="787892" y="432571"/>
                    <a:pt x="781277" y="414827"/>
                    <a:pt x="777922" y="396373"/>
                  </a:cubicBezTo>
                  <a:cubicBezTo>
                    <a:pt x="772168" y="364724"/>
                    <a:pt x="771507" y="332183"/>
                    <a:pt x="764274" y="300839"/>
                  </a:cubicBezTo>
                  <a:cubicBezTo>
                    <a:pt x="757804" y="272804"/>
                    <a:pt x="746077" y="246248"/>
                    <a:pt x="736979" y="218952"/>
                  </a:cubicBezTo>
                  <a:cubicBezTo>
                    <a:pt x="732430" y="205304"/>
                    <a:pt x="731311" y="189979"/>
                    <a:pt x="723331" y="178009"/>
                  </a:cubicBezTo>
                  <a:lnTo>
                    <a:pt x="696035" y="137066"/>
                  </a:lnTo>
                  <a:cubicBezTo>
                    <a:pt x="688599" y="114755"/>
                    <a:pt x="677373" y="69105"/>
                    <a:pt x="655092" y="55179"/>
                  </a:cubicBezTo>
                  <a:cubicBezTo>
                    <a:pt x="630694" y="39930"/>
                    <a:pt x="573206" y="27884"/>
                    <a:pt x="573206" y="27884"/>
                  </a:cubicBezTo>
                  <a:cubicBezTo>
                    <a:pt x="559558" y="18785"/>
                    <a:pt x="548629" y="1679"/>
                    <a:pt x="532262" y="588"/>
                  </a:cubicBezTo>
                  <a:cubicBezTo>
                    <a:pt x="523443" y="0"/>
                    <a:pt x="376000" y="965"/>
                    <a:pt x="327546" y="27884"/>
                  </a:cubicBezTo>
                  <a:cubicBezTo>
                    <a:pt x="298869" y="43816"/>
                    <a:pt x="245659" y="82475"/>
                    <a:pt x="245659" y="82475"/>
                  </a:cubicBezTo>
                  <a:cubicBezTo>
                    <a:pt x="211358" y="185382"/>
                    <a:pt x="257627" y="58540"/>
                    <a:pt x="204716" y="164361"/>
                  </a:cubicBezTo>
                  <a:cubicBezTo>
                    <a:pt x="198282" y="177228"/>
                    <a:pt x="197021" y="192208"/>
                    <a:pt x="191068" y="205305"/>
                  </a:cubicBezTo>
                  <a:cubicBezTo>
                    <a:pt x="174230" y="242348"/>
                    <a:pt x="149345" y="275885"/>
                    <a:pt x="136477" y="314487"/>
                  </a:cubicBezTo>
                  <a:cubicBezTo>
                    <a:pt x="131928" y="328135"/>
                    <a:pt x="129263" y="342563"/>
                    <a:pt x="122829" y="355430"/>
                  </a:cubicBezTo>
                  <a:cubicBezTo>
                    <a:pt x="115494" y="370101"/>
                    <a:pt x="102196" y="381384"/>
                    <a:pt x="95534" y="396373"/>
                  </a:cubicBezTo>
                  <a:cubicBezTo>
                    <a:pt x="83849" y="422665"/>
                    <a:pt x="68238" y="478260"/>
                    <a:pt x="68238" y="478260"/>
                  </a:cubicBezTo>
                  <a:cubicBezTo>
                    <a:pt x="23510" y="448440"/>
                    <a:pt x="27295" y="467367"/>
                    <a:pt x="27295" y="437316"/>
                  </a:cubicBezTo>
                  <a:lnTo>
                    <a:pt x="27295" y="437316"/>
                  </a:lnTo>
                  <a:lnTo>
                    <a:pt x="27295" y="437316"/>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Freeform 399"/>
            <p:cNvSpPr/>
            <p:nvPr userDrawn="1"/>
          </p:nvSpPr>
          <p:spPr>
            <a:xfrm rot="5400000" flipH="1">
              <a:off x="1527610" y="6171464"/>
              <a:ext cx="426797" cy="737317"/>
            </a:xfrm>
            <a:custGeom>
              <a:avLst/>
              <a:gdLst>
                <a:gd name="connsiteX0" fmla="*/ 31364 w 519956"/>
                <a:gd name="connsiteY0" fmla="*/ 704194 h 753275"/>
                <a:gd name="connsiteX1" fmla="*/ 99603 w 519956"/>
                <a:gd name="connsiteY1" fmla="*/ 595012 h 753275"/>
                <a:gd name="connsiteX2" fmla="*/ 195138 w 519956"/>
                <a:gd name="connsiteY2" fmla="*/ 472182 h 753275"/>
                <a:gd name="connsiteX3" fmla="*/ 208785 w 519956"/>
                <a:gd name="connsiteY3" fmla="*/ 431239 h 753275"/>
                <a:gd name="connsiteX4" fmla="*/ 290672 w 519956"/>
                <a:gd name="connsiteY4" fmla="*/ 308409 h 753275"/>
                <a:gd name="connsiteX5" fmla="*/ 317967 w 519956"/>
                <a:gd name="connsiteY5" fmla="*/ 240170 h 753275"/>
                <a:gd name="connsiteX6" fmla="*/ 304320 w 519956"/>
                <a:gd name="connsiteY6" fmla="*/ 76397 h 753275"/>
                <a:gd name="connsiteX7" fmla="*/ 317967 w 519956"/>
                <a:gd name="connsiteY7" fmla="*/ 35454 h 753275"/>
                <a:gd name="connsiteX8" fmla="*/ 358911 w 519956"/>
                <a:gd name="connsiteY8" fmla="*/ 21806 h 753275"/>
                <a:gd name="connsiteX9" fmla="*/ 386206 w 519956"/>
                <a:gd name="connsiteY9" fmla="*/ 62749 h 753275"/>
                <a:gd name="connsiteX10" fmla="*/ 454445 w 519956"/>
                <a:gd name="connsiteY10" fmla="*/ 117340 h 753275"/>
                <a:gd name="connsiteX11" fmla="*/ 427149 w 519956"/>
                <a:gd name="connsiteY11" fmla="*/ 158284 h 753275"/>
                <a:gd name="connsiteX12" fmla="*/ 454445 w 519956"/>
                <a:gd name="connsiteY12" fmla="*/ 212875 h 753275"/>
                <a:gd name="connsiteX13" fmla="*/ 331615 w 519956"/>
                <a:gd name="connsiteY13" fmla="*/ 308409 h 753275"/>
                <a:gd name="connsiteX14" fmla="*/ 236081 w 519956"/>
                <a:gd name="connsiteY14" fmla="*/ 417591 h 753275"/>
                <a:gd name="connsiteX15" fmla="*/ 181490 w 519956"/>
                <a:gd name="connsiteY15" fmla="*/ 499478 h 753275"/>
                <a:gd name="connsiteX16" fmla="*/ 126899 w 519956"/>
                <a:gd name="connsiteY16" fmla="*/ 581364 h 753275"/>
                <a:gd name="connsiteX17" fmla="*/ 99603 w 519956"/>
                <a:gd name="connsiteY17" fmla="*/ 622307 h 753275"/>
                <a:gd name="connsiteX18" fmla="*/ 58660 w 519956"/>
                <a:gd name="connsiteY18" fmla="*/ 649603 h 753275"/>
                <a:gd name="connsiteX19" fmla="*/ 31364 w 519956"/>
                <a:gd name="connsiteY19" fmla="*/ 690546 h 753275"/>
                <a:gd name="connsiteX20" fmla="*/ 31364 w 519956"/>
                <a:gd name="connsiteY20" fmla="*/ 704194 h 7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956" h="753275">
                  <a:moveTo>
                    <a:pt x="31364" y="704194"/>
                  </a:moveTo>
                  <a:cubicBezTo>
                    <a:pt x="42737" y="688272"/>
                    <a:pt x="34720" y="638267"/>
                    <a:pt x="99603" y="595012"/>
                  </a:cubicBezTo>
                  <a:cubicBezTo>
                    <a:pt x="164900" y="497066"/>
                    <a:pt x="130997" y="536322"/>
                    <a:pt x="195138" y="472182"/>
                  </a:cubicBezTo>
                  <a:cubicBezTo>
                    <a:pt x="199687" y="458534"/>
                    <a:pt x="201799" y="443815"/>
                    <a:pt x="208785" y="431239"/>
                  </a:cubicBezTo>
                  <a:cubicBezTo>
                    <a:pt x="208795" y="431222"/>
                    <a:pt x="277018" y="328889"/>
                    <a:pt x="290672" y="308409"/>
                  </a:cubicBezTo>
                  <a:cubicBezTo>
                    <a:pt x="304262" y="288025"/>
                    <a:pt x="308869" y="262916"/>
                    <a:pt x="317967" y="240170"/>
                  </a:cubicBezTo>
                  <a:cubicBezTo>
                    <a:pt x="313418" y="185579"/>
                    <a:pt x="304320" y="131177"/>
                    <a:pt x="304320" y="76397"/>
                  </a:cubicBezTo>
                  <a:cubicBezTo>
                    <a:pt x="304320" y="62011"/>
                    <a:pt x="307795" y="45626"/>
                    <a:pt x="317967" y="35454"/>
                  </a:cubicBezTo>
                  <a:cubicBezTo>
                    <a:pt x="328140" y="25281"/>
                    <a:pt x="345263" y="26355"/>
                    <a:pt x="358911" y="21806"/>
                  </a:cubicBezTo>
                  <a:cubicBezTo>
                    <a:pt x="368009" y="35454"/>
                    <a:pt x="373398" y="52502"/>
                    <a:pt x="386206" y="62749"/>
                  </a:cubicBezTo>
                  <a:cubicBezTo>
                    <a:pt x="480382" y="138090"/>
                    <a:pt x="376216" y="0"/>
                    <a:pt x="454445" y="117340"/>
                  </a:cubicBezTo>
                  <a:cubicBezTo>
                    <a:pt x="445346" y="130988"/>
                    <a:pt x="423171" y="142371"/>
                    <a:pt x="427149" y="158284"/>
                  </a:cubicBezTo>
                  <a:cubicBezTo>
                    <a:pt x="434428" y="187399"/>
                    <a:pt x="519956" y="147364"/>
                    <a:pt x="454445" y="212875"/>
                  </a:cubicBezTo>
                  <a:cubicBezTo>
                    <a:pt x="351247" y="316073"/>
                    <a:pt x="398845" y="221971"/>
                    <a:pt x="331615" y="308409"/>
                  </a:cubicBezTo>
                  <a:cubicBezTo>
                    <a:pt x="245879" y="418641"/>
                    <a:pt x="315343" y="364751"/>
                    <a:pt x="236081" y="417591"/>
                  </a:cubicBezTo>
                  <a:cubicBezTo>
                    <a:pt x="209980" y="495893"/>
                    <a:pt x="241124" y="422805"/>
                    <a:pt x="181490" y="499478"/>
                  </a:cubicBezTo>
                  <a:cubicBezTo>
                    <a:pt x="161350" y="525373"/>
                    <a:pt x="145096" y="554069"/>
                    <a:pt x="126899" y="581364"/>
                  </a:cubicBezTo>
                  <a:lnTo>
                    <a:pt x="99603" y="622307"/>
                  </a:lnTo>
                  <a:cubicBezTo>
                    <a:pt x="90504" y="635955"/>
                    <a:pt x="72308" y="640504"/>
                    <a:pt x="58660" y="649603"/>
                  </a:cubicBezTo>
                  <a:cubicBezTo>
                    <a:pt x="49561" y="663251"/>
                    <a:pt x="38699" y="675875"/>
                    <a:pt x="31364" y="690546"/>
                  </a:cubicBezTo>
                  <a:cubicBezTo>
                    <a:pt x="0" y="753275"/>
                    <a:pt x="19991" y="720116"/>
                    <a:pt x="31364" y="704194"/>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1" name="Freeform 400"/>
            <p:cNvSpPr/>
            <p:nvPr userDrawn="1"/>
          </p:nvSpPr>
          <p:spPr>
            <a:xfrm rot="5400000" flipH="1">
              <a:off x="1917355" y="6280532"/>
              <a:ext cx="247236" cy="279343"/>
            </a:xfrm>
            <a:custGeom>
              <a:avLst/>
              <a:gdLst>
                <a:gd name="connsiteX0" fmla="*/ 76144 w 301202"/>
                <a:gd name="connsiteY0" fmla="*/ 80672 h 285389"/>
                <a:gd name="connsiteX1" fmla="*/ 117087 w 301202"/>
                <a:gd name="connsiteY1" fmla="*/ 94320 h 285389"/>
                <a:gd name="connsiteX2" fmla="*/ 185326 w 301202"/>
                <a:gd name="connsiteY2" fmla="*/ 148911 h 285389"/>
                <a:gd name="connsiteX3" fmla="*/ 198974 w 301202"/>
                <a:gd name="connsiteY3" fmla="*/ 189854 h 285389"/>
                <a:gd name="connsiteX4" fmla="*/ 212622 w 301202"/>
                <a:gd name="connsiteY4" fmla="*/ 271741 h 285389"/>
                <a:gd name="connsiteX5" fmla="*/ 253565 w 301202"/>
                <a:gd name="connsiteY5" fmla="*/ 285389 h 285389"/>
                <a:gd name="connsiteX6" fmla="*/ 280861 w 301202"/>
                <a:gd name="connsiteY6" fmla="*/ 244445 h 285389"/>
                <a:gd name="connsiteX7" fmla="*/ 280861 w 301202"/>
                <a:gd name="connsiteY7" fmla="*/ 107968 h 285389"/>
                <a:gd name="connsiteX8" fmla="*/ 253565 w 301202"/>
                <a:gd name="connsiteY8" fmla="*/ 67024 h 285389"/>
                <a:gd name="connsiteX9" fmla="*/ 212622 w 301202"/>
                <a:gd name="connsiteY9" fmla="*/ 53377 h 285389"/>
                <a:gd name="connsiteX10" fmla="*/ 62496 w 301202"/>
                <a:gd name="connsiteY10" fmla="*/ 39729 h 285389"/>
                <a:gd name="connsiteX11" fmla="*/ 76144 w 301202"/>
                <a:gd name="connsiteY11" fmla="*/ 80672 h 28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202" h="285389">
                  <a:moveTo>
                    <a:pt x="76144" y="80672"/>
                  </a:moveTo>
                  <a:cubicBezTo>
                    <a:pt x="85242" y="89770"/>
                    <a:pt x="105853" y="85333"/>
                    <a:pt x="117087" y="94320"/>
                  </a:cubicBezTo>
                  <a:cubicBezTo>
                    <a:pt x="205276" y="164871"/>
                    <a:pt x="82415" y="114606"/>
                    <a:pt x="185326" y="148911"/>
                  </a:cubicBezTo>
                  <a:cubicBezTo>
                    <a:pt x="189875" y="162559"/>
                    <a:pt x="195853" y="175811"/>
                    <a:pt x="198974" y="189854"/>
                  </a:cubicBezTo>
                  <a:cubicBezTo>
                    <a:pt x="204977" y="216867"/>
                    <a:pt x="198893" y="247715"/>
                    <a:pt x="212622" y="271741"/>
                  </a:cubicBezTo>
                  <a:cubicBezTo>
                    <a:pt x="219759" y="284232"/>
                    <a:pt x="239917" y="280840"/>
                    <a:pt x="253565" y="285389"/>
                  </a:cubicBezTo>
                  <a:cubicBezTo>
                    <a:pt x="262664" y="271741"/>
                    <a:pt x="274400" y="259522"/>
                    <a:pt x="280861" y="244445"/>
                  </a:cubicBezTo>
                  <a:cubicBezTo>
                    <a:pt x="301202" y="196982"/>
                    <a:pt x="297617" y="158235"/>
                    <a:pt x="280861" y="107968"/>
                  </a:cubicBezTo>
                  <a:cubicBezTo>
                    <a:pt x="275674" y="92407"/>
                    <a:pt x="266373" y="77271"/>
                    <a:pt x="253565" y="67024"/>
                  </a:cubicBezTo>
                  <a:cubicBezTo>
                    <a:pt x="242332" y="58037"/>
                    <a:pt x="226270" y="57926"/>
                    <a:pt x="212622" y="53377"/>
                  </a:cubicBezTo>
                  <a:cubicBezTo>
                    <a:pt x="157292" y="16490"/>
                    <a:pt x="151885" y="0"/>
                    <a:pt x="62496" y="39729"/>
                  </a:cubicBezTo>
                  <a:cubicBezTo>
                    <a:pt x="0" y="67505"/>
                    <a:pt x="67046" y="71574"/>
                    <a:pt x="76144" y="80672"/>
                  </a:cubicBezTo>
                  <a:close/>
                </a:path>
              </a:pathLst>
            </a:cu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 name="Freeform 401"/>
            <p:cNvSpPr/>
            <p:nvPr userDrawn="1"/>
          </p:nvSpPr>
          <p:spPr>
            <a:xfrm rot="5400000" flipH="1">
              <a:off x="1226269" y="5906735"/>
              <a:ext cx="134431" cy="387400"/>
            </a:xfrm>
            <a:custGeom>
              <a:avLst/>
              <a:gdLst>
                <a:gd name="connsiteX0" fmla="*/ 163774 w 163774"/>
                <a:gd name="connsiteY0" fmla="*/ 395785 h 395785"/>
                <a:gd name="connsiteX1" fmla="*/ 150126 w 163774"/>
                <a:gd name="connsiteY1" fmla="*/ 354842 h 395785"/>
                <a:gd name="connsiteX2" fmla="*/ 122830 w 163774"/>
                <a:gd name="connsiteY2" fmla="*/ 232012 h 395785"/>
                <a:gd name="connsiteX3" fmla="*/ 81887 w 163774"/>
                <a:gd name="connsiteY3" fmla="*/ 136478 h 395785"/>
                <a:gd name="connsiteX4" fmla="*/ 68239 w 163774"/>
                <a:gd name="connsiteY4" fmla="*/ 95535 h 395785"/>
                <a:gd name="connsiteX5" fmla="*/ 0 w 163774"/>
                <a:gd name="connsiteY5" fmla="*/ 0 h 395785"/>
                <a:gd name="connsiteX6" fmla="*/ 0 w 163774"/>
                <a:gd name="connsiteY6" fmla="*/ 0 h 39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774" h="395785">
                  <a:moveTo>
                    <a:pt x="163774" y="395785"/>
                  </a:moveTo>
                  <a:cubicBezTo>
                    <a:pt x="159225" y="382137"/>
                    <a:pt x="153615" y="368798"/>
                    <a:pt x="150126" y="354842"/>
                  </a:cubicBezTo>
                  <a:cubicBezTo>
                    <a:pt x="121974" y="242234"/>
                    <a:pt x="150858" y="330111"/>
                    <a:pt x="122830" y="232012"/>
                  </a:cubicBezTo>
                  <a:cubicBezTo>
                    <a:pt x="104540" y="167995"/>
                    <a:pt x="113085" y="209272"/>
                    <a:pt x="81887" y="136478"/>
                  </a:cubicBezTo>
                  <a:cubicBezTo>
                    <a:pt x="76220" y="123255"/>
                    <a:pt x="75225" y="108111"/>
                    <a:pt x="68239" y="95535"/>
                  </a:cubicBezTo>
                  <a:cubicBezTo>
                    <a:pt x="31888" y="30104"/>
                    <a:pt x="32568" y="32568"/>
                    <a:pt x="0" y="0"/>
                  </a:cubicBezTo>
                  <a:lnTo>
                    <a:pt x="0" y="0"/>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Freeform 402"/>
            <p:cNvSpPr/>
            <p:nvPr userDrawn="1"/>
          </p:nvSpPr>
          <p:spPr>
            <a:xfrm rot="5400000" flipH="1">
              <a:off x="1034724" y="6569207"/>
              <a:ext cx="156836" cy="160304"/>
            </a:xfrm>
            <a:custGeom>
              <a:avLst/>
              <a:gdLst>
                <a:gd name="connsiteX0" fmla="*/ 191069 w 191069"/>
                <a:gd name="connsiteY0" fmla="*/ 0 h 163773"/>
                <a:gd name="connsiteX1" fmla="*/ 68239 w 191069"/>
                <a:gd name="connsiteY1" fmla="*/ 27295 h 163773"/>
                <a:gd name="connsiteX2" fmla="*/ 13648 w 191069"/>
                <a:gd name="connsiteY2" fmla="*/ 122830 h 163773"/>
                <a:gd name="connsiteX3" fmla="*/ 0 w 191069"/>
                <a:gd name="connsiteY3" fmla="*/ 163773 h 163773"/>
                <a:gd name="connsiteX4" fmla="*/ 0 w 191069"/>
                <a:gd name="connsiteY4" fmla="*/ 163773 h 163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69" h="163773">
                  <a:moveTo>
                    <a:pt x="191069" y="0"/>
                  </a:moveTo>
                  <a:cubicBezTo>
                    <a:pt x="190236" y="139"/>
                    <a:pt x="85920" y="13150"/>
                    <a:pt x="68239" y="27295"/>
                  </a:cubicBezTo>
                  <a:cubicBezTo>
                    <a:pt x="53343" y="39212"/>
                    <a:pt x="18903" y="110569"/>
                    <a:pt x="13648" y="122830"/>
                  </a:cubicBezTo>
                  <a:cubicBezTo>
                    <a:pt x="7981" y="136053"/>
                    <a:pt x="0" y="163773"/>
                    <a:pt x="0" y="163773"/>
                  </a:cubicBezTo>
                  <a:lnTo>
                    <a:pt x="0" y="16377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4" name="Freeform 403"/>
            <p:cNvSpPr/>
            <p:nvPr userDrawn="1"/>
          </p:nvSpPr>
          <p:spPr>
            <a:xfrm rot="5400000" flipH="1">
              <a:off x="1022389" y="6169940"/>
              <a:ext cx="234940" cy="320607"/>
            </a:xfrm>
            <a:custGeom>
              <a:avLst/>
              <a:gdLst>
                <a:gd name="connsiteX0" fmla="*/ 0 w 286222"/>
                <a:gd name="connsiteY0" fmla="*/ 0 h 327546"/>
                <a:gd name="connsiteX1" fmla="*/ 81887 w 286222"/>
                <a:gd name="connsiteY1" fmla="*/ 27295 h 327546"/>
                <a:gd name="connsiteX2" fmla="*/ 122830 w 286222"/>
                <a:gd name="connsiteY2" fmla="*/ 40943 h 327546"/>
                <a:gd name="connsiteX3" fmla="*/ 163774 w 286222"/>
                <a:gd name="connsiteY3" fmla="*/ 81886 h 327546"/>
                <a:gd name="connsiteX4" fmla="*/ 204717 w 286222"/>
                <a:gd name="connsiteY4" fmla="*/ 95534 h 327546"/>
                <a:gd name="connsiteX5" fmla="*/ 259308 w 286222"/>
                <a:gd name="connsiteY5" fmla="*/ 177421 h 327546"/>
                <a:gd name="connsiteX6" fmla="*/ 204717 w 286222"/>
                <a:gd name="connsiteY6" fmla="*/ 327546 h 327546"/>
                <a:gd name="connsiteX7" fmla="*/ 150126 w 286222"/>
                <a:gd name="connsiteY7" fmla="*/ 313898 h 327546"/>
                <a:gd name="connsiteX8" fmla="*/ 136478 w 286222"/>
                <a:gd name="connsiteY8" fmla="*/ 313898 h 327546"/>
                <a:gd name="connsiteX9" fmla="*/ 136478 w 286222"/>
                <a:gd name="connsiteY9" fmla="*/ 313898 h 32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222" h="327546">
                  <a:moveTo>
                    <a:pt x="0" y="0"/>
                  </a:moveTo>
                  <a:lnTo>
                    <a:pt x="81887" y="27295"/>
                  </a:lnTo>
                  <a:lnTo>
                    <a:pt x="122830" y="40943"/>
                  </a:lnTo>
                  <a:cubicBezTo>
                    <a:pt x="136478" y="54591"/>
                    <a:pt x="147715" y="71180"/>
                    <a:pt x="163774" y="81886"/>
                  </a:cubicBezTo>
                  <a:cubicBezTo>
                    <a:pt x="175744" y="89866"/>
                    <a:pt x="194545" y="85362"/>
                    <a:pt x="204717" y="95534"/>
                  </a:cubicBezTo>
                  <a:cubicBezTo>
                    <a:pt x="227914" y="118731"/>
                    <a:pt x="259308" y="177421"/>
                    <a:pt x="259308" y="177421"/>
                  </a:cubicBezTo>
                  <a:cubicBezTo>
                    <a:pt x="253161" y="238890"/>
                    <a:pt x="286222" y="327546"/>
                    <a:pt x="204717" y="327546"/>
                  </a:cubicBezTo>
                  <a:cubicBezTo>
                    <a:pt x="185960" y="327546"/>
                    <a:pt x="168519" y="317577"/>
                    <a:pt x="150126" y="313898"/>
                  </a:cubicBezTo>
                  <a:cubicBezTo>
                    <a:pt x="145665" y="313006"/>
                    <a:pt x="141027" y="313898"/>
                    <a:pt x="136478" y="313898"/>
                  </a:cubicBezTo>
                  <a:lnTo>
                    <a:pt x="136478" y="313898"/>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Freeform 404"/>
            <p:cNvSpPr/>
            <p:nvPr userDrawn="1"/>
          </p:nvSpPr>
          <p:spPr>
            <a:xfrm rot="5400000" flipH="1">
              <a:off x="1564682" y="6620831"/>
              <a:ext cx="45383" cy="280531"/>
            </a:xfrm>
            <a:custGeom>
              <a:avLst/>
              <a:gdLst>
                <a:gd name="connsiteX0" fmla="*/ 0 w 55289"/>
                <a:gd name="connsiteY0" fmla="*/ 0 h 286603"/>
                <a:gd name="connsiteX1" fmla="*/ 27295 w 55289"/>
                <a:gd name="connsiteY1" fmla="*/ 40943 h 286603"/>
                <a:gd name="connsiteX2" fmla="*/ 40943 w 55289"/>
                <a:gd name="connsiteY2" fmla="*/ 81886 h 286603"/>
                <a:gd name="connsiteX3" fmla="*/ 54591 w 55289"/>
                <a:gd name="connsiteY3" fmla="*/ 286603 h 286603"/>
                <a:gd name="connsiteX4" fmla="*/ 54591 w 55289"/>
                <a:gd name="connsiteY4" fmla="*/ 286603 h 28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89" h="286603">
                  <a:moveTo>
                    <a:pt x="0" y="0"/>
                  </a:moveTo>
                  <a:cubicBezTo>
                    <a:pt x="9098" y="13648"/>
                    <a:pt x="19960" y="26272"/>
                    <a:pt x="27295" y="40943"/>
                  </a:cubicBezTo>
                  <a:cubicBezTo>
                    <a:pt x="33729" y="53810"/>
                    <a:pt x="39159" y="67611"/>
                    <a:pt x="40943" y="81886"/>
                  </a:cubicBezTo>
                  <a:cubicBezTo>
                    <a:pt x="55289" y="196651"/>
                    <a:pt x="54591" y="210995"/>
                    <a:pt x="54591" y="286603"/>
                  </a:cubicBezTo>
                  <a:lnTo>
                    <a:pt x="54591" y="28660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Freeform 405"/>
            <p:cNvSpPr/>
            <p:nvPr userDrawn="1"/>
          </p:nvSpPr>
          <p:spPr>
            <a:xfrm rot="5400000" flipH="1">
              <a:off x="1806339" y="6261363"/>
              <a:ext cx="221364" cy="913110"/>
            </a:xfrm>
            <a:custGeom>
              <a:avLst/>
              <a:gdLst>
                <a:gd name="connsiteX0" fmla="*/ 122830 w 269682"/>
                <a:gd name="connsiteY0" fmla="*/ 932873 h 932873"/>
                <a:gd name="connsiteX1" fmla="*/ 150126 w 269682"/>
                <a:gd name="connsiteY1" fmla="*/ 891930 h 932873"/>
                <a:gd name="connsiteX2" fmla="*/ 191069 w 269682"/>
                <a:gd name="connsiteY2" fmla="*/ 810043 h 932873"/>
                <a:gd name="connsiteX3" fmla="*/ 177421 w 269682"/>
                <a:gd name="connsiteY3" fmla="*/ 564384 h 932873"/>
                <a:gd name="connsiteX4" fmla="*/ 163773 w 269682"/>
                <a:gd name="connsiteY4" fmla="*/ 523440 h 932873"/>
                <a:gd name="connsiteX5" fmla="*/ 122830 w 269682"/>
                <a:gd name="connsiteY5" fmla="*/ 496145 h 932873"/>
                <a:gd name="connsiteX6" fmla="*/ 54591 w 269682"/>
                <a:gd name="connsiteY6" fmla="*/ 373315 h 932873"/>
                <a:gd name="connsiteX7" fmla="*/ 95535 w 269682"/>
                <a:gd name="connsiteY7" fmla="*/ 359667 h 932873"/>
                <a:gd name="connsiteX8" fmla="*/ 81887 w 269682"/>
                <a:gd name="connsiteY8" fmla="*/ 318724 h 932873"/>
                <a:gd name="connsiteX9" fmla="*/ 68239 w 269682"/>
                <a:gd name="connsiteY9" fmla="*/ 264133 h 932873"/>
                <a:gd name="connsiteX10" fmla="*/ 54591 w 269682"/>
                <a:gd name="connsiteY10" fmla="*/ 86712 h 932873"/>
                <a:gd name="connsiteX11" fmla="*/ 40944 w 269682"/>
                <a:gd name="connsiteY11" fmla="*/ 45769 h 932873"/>
                <a:gd name="connsiteX12" fmla="*/ 0 w 269682"/>
                <a:gd name="connsiteY12" fmla="*/ 32121 h 932873"/>
                <a:gd name="connsiteX13" fmla="*/ 40944 w 269682"/>
                <a:gd name="connsiteY13" fmla="*/ 4825 h 932873"/>
                <a:gd name="connsiteX14" fmla="*/ 177421 w 269682"/>
                <a:gd name="connsiteY14" fmla="*/ 32121 h 932873"/>
                <a:gd name="connsiteX15" fmla="*/ 204717 w 269682"/>
                <a:gd name="connsiteY15" fmla="*/ 73064 h 932873"/>
                <a:gd name="connsiteX16" fmla="*/ 259308 w 269682"/>
                <a:gd name="connsiteY16" fmla="*/ 195894 h 932873"/>
                <a:gd name="connsiteX17" fmla="*/ 245660 w 269682"/>
                <a:gd name="connsiteY17" fmla="*/ 646270 h 932873"/>
                <a:gd name="connsiteX18" fmla="*/ 232012 w 269682"/>
                <a:gd name="connsiteY18" fmla="*/ 700861 h 932873"/>
                <a:gd name="connsiteX19" fmla="*/ 177421 w 269682"/>
                <a:gd name="connsiteY19" fmla="*/ 823691 h 932873"/>
                <a:gd name="connsiteX20" fmla="*/ 136478 w 269682"/>
                <a:gd name="connsiteY20" fmla="*/ 850987 h 932873"/>
                <a:gd name="connsiteX21" fmla="*/ 136478 w 269682"/>
                <a:gd name="connsiteY21" fmla="*/ 850987 h 932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9682" h="932873">
                  <a:moveTo>
                    <a:pt x="122830" y="932873"/>
                  </a:moveTo>
                  <a:cubicBezTo>
                    <a:pt x="131929" y="919225"/>
                    <a:pt x="142791" y="906601"/>
                    <a:pt x="150126" y="891930"/>
                  </a:cubicBezTo>
                  <a:cubicBezTo>
                    <a:pt x="206633" y="778916"/>
                    <a:pt x="112838" y="927390"/>
                    <a:pt x="191069" y="810043"/>
                  </a:cubicBezTo>
                  <a:cubicBezTo>
                    <a:pt x="186520" y="728157"/>
                    <a:pt x="185197" y="646027"/>
                    <a:pt x="177421" y="564384"/>
                  </a:cubicBezTo>
                  <a:cubicBezTo>
                    <a:pt x="176057" y="550063"/>
                    <a:pt x="172760" y="534674"/>
                    <a:pt x="163773" y="523440"/>
                  </a:cubicBezTo>
                  <a:cubicBezTo>
                    <a:pt x="153527" y="510632"/>
                    <a:pt x="136478" y="505243"/>
                    <a:pt x="122830" y="496145"/>
                  </a:cubicBezTo>
                  <a:cubicBezTo>
                    <a:pt x="60259" y="402288"/>
                    <a:pt x="78613" y="445380"/>
                    <a:pt x="54591" y="373315"/>
                  </a:cubicBezTo>
                  <a:cubicBezTo>
                    <a:pt x="68239" y="368766"/>
                    <a:pt x="89101" y="372534"/>
                    <a:pt x="95535" y="359667"/>
                  </a:cubicBezTo>
                  <a:cubicBezTo>
                    <a:pt x="101969" y="346800"/>
                    <a:pt x="85839" y="332556"/>
                    <a:pt x="81887" y="318724"/>
                  </a:cubicBezTo>
                  <a:cubicBezTo>
                    <a:pt x="76734" y="300689"/>
                    <a:pt x="72788" y="282330"/>
                    <a:pt x="68239" y="264133"/>
                  </a:cubicBezTo>
                  <a:cubicBezTo>
                    <a:pt x="63690" y="204993"/>
                    <a:pt x="61948" y="145569"/>
                    <a:pt x="54591" y="86712"/>
                  </a:cubicBezTo>
                  <a:cubicBezTo>
                    <a:pt x="52807" y="72437"/>
                    <a:pt x="51116" y="55941"/>
                    <a:pt x="40944" y="45769"/>
                  </a:cubicBezTo>
                  <a:cubicBezTo>
                    <a:pt x="30771" y="35596"/>
                    <a:pt x="13648" y="36670"/>
                    <a:pt x="0" y="32121"/>
                  </a:cubicBezTo>
                  <a:cubicBezTo>
                    <a:pt x="13648" y="23022"/>
                    <a:pt x="24623" y="6457"/>
                    <a:pt x="40944" y="4825"/>
                  </a:cubicBezTo>
                  <a:cubicBezTo>
                    <a:pt x="89197" y="0"/>
                    <a:pt x="133474" y="17472"/>
                    <a:pt x="177421" y="32121"/>
                  </a:cubicBezTo>
                  <a:cubicBezTo>
                    <a:pt x="186520" y="45769"/>
                    <a:pt x="198055" y="58075"/>
                    <a:pt x="204717" y="73064"/>
                  </a:cubicBezTo>
                  <a:cubicBezTo>
                    <a:pt x="269682" y="219235"/>
                    <a:pt x="197534" y="103235"/>
                    <a:pt x="259308" y="195894"/>
                  </a:cubicBezTo>
                  <a:cubicBezTo>
                    <a:pt x="254759" y="346019"/>
                    <a:pt x="253767" y="496295"/>
                    <a:pt x="245660" y="646270"/>
                  </a:cubicBezTo>
                  <a:cubicBezTo>
                    <a:pt x="244648" y="665000"/>
                    <a:pt x="237402" y="682895"/>
                    <a:pt x="232012" y="700861"/>
                  </a:cubicBezTo>
                  <a:cubicBezTo>
                    <a:pt x="224768" y="725008"/>
                    <a:pt x="206289" y="800596"/>
                    <a:pt x="177421" y="823691"/>
                  </a:cubicBezTo>
                  <a:cubicBezTo>
                    <a:pt x="132162" y="859898"/>
                    <a:pt x="136478" y="816274"/>
                    <a:pt x="136478" y="850987"/>
                  </a:cubicBezTo>
                  <a:lnTo>
                    <a:pt x="136478" y="850987"/>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Freeform 406"/>
            <p:cNvSpPr/>
            <p:nvPr userDrawn="1"/>
          </p:nvSpPr>
          <p:spPr>
            <a:xfrm rot="5400000" flipH="1">
              <a:off x="1987584" y="6506810"/>
              <a:ext cx="67892" cy="374042"/>
            </a:xfrm>
            <a:custGeom>
              <a:avLst/>
              <a:gdLst>
                <a:gd name="connsiteX0" fmla="*/ 0 w 82711"/>
                <a:gd name="connsiteY0" fmla="*/ 0 h 382137"/>
                <a:gd name="connsiteX1" fmla="*/ 13648 w 82711"/>
                <a:gd name="connsiteY1" fmla="*/ 40943 h 382137"/>
                <a:gd name="connsiteX2" fmla="*/ 40944 w 82711"/>
                <a:gd name="connsiteY2" fmla="*/ 81887 h 382137"/>
                <a:gd name="connsiteX3" fmla="*/ 54591 w 82711"/>
                <a:gd name="connsiteY3" fmla="*/ 150125 h 382137"/>
                <a:gd name="connsiteX4" fmla="*/ 81887 w 82711"/>
                <a:gd name="connsiteY4" fmla="*/ 354842 h 382137"/>
                <a:gd name="connsiteX5" fmla="*/ 81887 w 82711"/>
                <a:gd name="connsiteY5" fmla="*/ 382137 h 382137"/>
                <a:gd name="connsiteX6" fmla="*/ 81887 w 82711"/>
                <a:gd name="connsiteY6" fmla="*/ 382137 h 38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711" h="382137">
                  <a:moveTo>
                    <a:pt x="0" y="0"/>
                  </a:moveTo>
                  <a:cubicBezTo>
                    <a:pt x="4549" y="13648"/>
                    <a:pt x="7214" y="28076"/>
                    <a:pt x="13648" y="40943"/>
                  </a:cubicBezTo>
                  <a:cubicBezTo>
                    <a:pt x="20984" y="55614"/>
                    <a:pt x="35185" y="66529"/>
                    <a:pt x="40944" y="81887"/>
                  </a:cubicBezTo>
                  <a:cubicBezTo>
                    <a:pt x="49089" y="103607"/>
                    <a:pt x="50442" y="127303"/>
                    <a:pt x="54591" y="150125"/>
                  </a:cubicBezTo>
                  <a:cubicBezTo>
                    <a:pt x="69075" y="229790"/>
                    <a:pt x="74020" y="268309"/>
                    <a:pt x="81887" y="354842"/>
                  </a:cubicBezTo>
                  <a:cubicBezTo>
                    <a:pt x="82711" y="363903"/>
                    <a:pt x="81887" y="373039"/>
                    <a:pt x="81887" y="382137"/>
                  </a:cubicBezTo>
                  <a:lnTo>
                    <a:pt x="81887" y="382137"/>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6" name="Group 69"/>
          <p:cNvGrpSpPr/>
          <p:nvPr userDrawn="1"/>
        </p:nvGrpSpPr>
        <p:grpSpPr>
          <a:xfrm rot="5400000" flipV="1">
            <a:off x="7698499" y="-65334"/>
            <a:ext cx="1369800" cy="1500468"/>
            <a:chOff x="-54591" y="4527913"/>
            <a:chExt cx="2428167" cy="2323091"/>
          </a:xfrm>
        </p:grpSpPr>
        <p:grpSp>
          <p:nvGrpSpPr>
            <p:cNvPr id="437" name="Group 40"/>
            <p:cNvGrpSpPr/>
            <p:nvPr userDrawn="1"/>
          </p:nvGrpSpPr>
          <p:grpSpPr>
            <a:xfrm>
              <a:off x="-54591" y="6045974"/>
              <a:ext cx="838201" cy="761999"/>
              <a:chOff x="-321905" y="5181603"/>
              <a:chExt cx="1312504" cy="1248794"/>
            </a:xfrm>
          </p:grpSpPr>
          <p:grpSp>
            <p:nvGrpSpPr>
              <p:cNvPr id="463" name="Group 33"/>
              <p:cNvGrpSpPr/>
              <p:nvPr userDrawn="1"/>
            </p:nvGrpSpPr>
            <p:grpSpPr>
              <a:xfrm rot="9133669">
                <a:off x="150747" y="5853855"/>
                <a:ext cx="342560" cy="576542"/>
                <a:chOff x="609600" y="4419600"/>
                <a:chExt cx="591974" cy="914971"/>
              </a:xfrm>
            </p:grpSpPr>
            <p:sp>
              <p:nvSpPr>
                <p:cNvPr id="489" name="Freeform 34"/>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90" name="Freeform 35"/>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64" name="Group 39"/>
              <p:cNvGrpSpPr/>
              <p:nvPr userDrawn="1"/>
            </p:nvGrpSpPr>
            <p:grpSpPr>
              <a:xfrm>
                <a:off x="-321905" y="5181603"/>
                <a:ext cx="1312504" cy="1228643"/>
                <a:chOff x="-321905" y="4419600"/>
                <a:chExt cx="1994744" cy="1990641"/>
              </a:xfrm>
            </p:grpSpPr>
            <p:grpSp>
              <p:nvGrpSpPr>
                <p:cNvPr id="465" name="Group 14"/>
                <p:cNvGrpSpPr/>
                <p:nvPr userDrawn="1"/>
              </p:nvGrpSpPr>
              <p:grpSpPr>
                <a:xfrm>
                  <a:off x="609600" y="4419600"/>
                  <a:ext cx="591974" cy="914971"/>
                  <a:chOff x="609600" y="4419600"/>
                  <a:chExt cx="591974" cy="914971"/>
                </a:xfrm>
              </p:grpSpPr>
              <p:sp>
                <p:nvSpPr>
                  <p:cNvPr id="487" name="Freeform 486"/>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88" name="Freeform 487"/>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66" name="Group 15"/>
                <p:cNvGrpSpPr/>
                <p:nvPr userDrawn="1"/>
              </p:nvGrpSpPr>
              <p:grpSpPr>
                <a:xfrm rot="1552718">
                  <a:off x="857536" y="4735776"/>
                  <a:ext cx="591974" cy="914971"/>
                  <a:chOff x="609600" y="4419600"/>
                  <a:chExt cx="591974" cy="914971"/>
                </a:xfrm>
              </p:grpSpPr>
              <p:sp>
                <p:nvSpPr>
                  <p:cNvPr id="485" name="Freeform 484"/>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86" name="Freeform 485"/>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67" name="Group 18"/>
                <p:cNvGrpSpPr/>
                <p:nvPr userDrawn="1"/>
              </p:nvGrpSpPr>
              <p:grpSpPr>
                <a:xfrm rot="19257060">
                  <a:off x="167495" y="4476572"/>
                  <a:ext cx="591974" cy="914971"/>
                  <a:chOff x="609600" y="4419600"/>
                  <a:chExt cx="591974" cy="914971"/>
                </a:xfrm>
              </p:grpSpPr>
              <p:sp>
                <p:nvSpPr>
                  <p:cNvPr id="483" name="Freeform 482"/>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84" name="Freeform 483"/>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68" name="Group 21"/>
                <p:cNvGrpSpPr/>
                <p:nvPr userDrawn="1"/>
              </p:nvGrpSpPr>
              <p:grpSpPr>
                <a:xfrm rot="4243316">
                  <a:off x="919367" y="5154545"/>
                  <a:ext cx="591974" cy="914971"/>
                  <a:chOff x="609600" y="4419600"/>
                  <a:chExt cx="591974" cy="914971"/>
                </a:xfrm>
              </p:grpSpPr>
              <p:sp>
                <p:nvSpPr>
                  <p:cNvPr id="481" name="Freeform 480"/>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82" name="Freeform 481"/>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69" name="Group 24"/>
                <p:cNvGrpSpPr/>
                <p:nvPr userDrawn="1"/>
              </p:nvGrpSpPr>
              <p:grpSpPr>
                <a:xfrm rot="13345633">
                  <a:off x="-232153" y="5159658"/>
                  <a:ext cx="591974" cy="914971"/>
                  <a:chOff x="609600" y="4419600"/>
                  <a:chExt cx="591974" cy="914971"/>
                </a:xfrm>
              </p:grpSpPr>
              <p:sp>
                <p:nvSpPr>
                  <p:cNvPr id="479" name="Freeform 478"/>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80" name="Freeform 479"/>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70" name="Group 27"/>
                <p:cNvGrpSpPr/>
                <p:nvPr userDrawn="1"/>
              </p:nvGrpSpPr>
              <p:grpSpPr>
                <a:xfrm rot="6671847">
                  <a:off x="728984" y="5457157"/>
                  <a:ext cx="591974" cy="914971"/>
                  <a:chOff x="609600" y="4419600"/>
                  <a:chExt cx="591974" cy="914971"/>
                </a:xfrm>
              </p:grpSpPr>
              <p:sp>
                <p:nvSpPr>
                  <p:cNvPr id="477" name="Freeform 28"/>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78" name="Freeform 29"/>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71" name="Group 30"/>
                <p:cNvGrpSpPr/>
                <p:nvPr userDrawn="1"/>
              </p:nvGrpSpPr>
              <p:grpSpPr>
                <a:xfrm rot="16600941">
                  <a:off x="-160406" y="4713129"/>
                  <a:ext cx="591974" cy="914971"/>
                  <a:chOff x="609600" y="4419600"/>
                  <a:chExt cx="591974" cy="914971"/>
                </a:xfrm>
              </p:grpSpPr>
              <p:sp>
                <p:nvSpPr>
                  <p:cNvPr id="475" name="Freeform 31"/>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76" name="Freeform 32"/>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nvGrpSpPr>
                <p:cNvPr id="472" name="Group 36"/>
                <p:cNvGrpSpPr/>
                <p:nvPr userDrawn="1"/>
              </p:nvGrpSpPr>
              <p:grpSpPr>
                <a:xfrm rot="10460956">
                  <a:off x="55439" y="5495270"/>
                  <a:ext cx="591974" cy="914971"/>
                  <a:chOff x="609600" y="4419600"/>
                  <a:chExt cx="591974" cy="914971"/>
                </a:xfrm>
              </p:grpSpPr>
              <p:sp>
                <p:nvSpPr>
                  <p:cNvPr id="473" name="Freeform 37"/>
                  <p:cNvSpPr/>
                  <p:nvPr userDrawn="1"/>
                </p:nvSpPr>
                <p:spPr>
                  <a:xfrm>
                    <a:off x="609600" y="4419600"/>
                    <a:ext cx="591974" cy="914971"/>
                  </a:xfrm>
                  <a:custGeom>
                    <a:avLst/>
                    <a:gdLst>
                      <a:gd name="connsiteX0" fmla="*/ 0 w 591974"/>
                      <a:gd name="connsiteY0" fmla="*/ 914971 h 914971"/>
                      <a:gd name="connsiteX1" fmla="*/ 13648 w 591974"/>
                      <a:gd name="connsiteY1" fmla="*/ 778493 h 914971"/>
                      <a:gd name="connsiteX2" fmla="*/ 27296 w 591974"/>
                      <a:gd name="connsiteY2" fmla="*/ 737550 h 914971"/>
                      <a:gd name="connsiteX3" fmla="*/ 54592 w 591974"/>
                      <a:gd name="connsiteY3" fmla="*/ 614720 h 914971"/>
                      <a:gd name="connsiteX4" fmla="*/ 81887 w 591974"/>
                      <a:gd name="connsiteY4" fmla="*/ 573777 h 914971"/>
                      <a:gd name="connsiteX5" fmla="*/ 150126 w 591974"/>
                      <a:gd name="connsiteY5" fmla="*/ 478243 h 914971"/>
                      <a:gd name="connsiteX6" fmla="*/ 191069 w 591974"/>
                      <a:gd name="connsiteY6" fmla="*/ 382708 h 914971"/>
                      <a:gd name="connsiteX7" fmla="*/ 204717 w 591974"/>
                      <a:gd name="connsiteY7" fmla="*/ 341765 h 914971"/>
                      <a:gd name="connsiteX8" fmla="*/ 245660 w 591974"/>
                      <a:gd name="connsiteY8" fmla="*/ 300822 h 914971"/>
                      <a:gd name="connsiteX9" fmla="*/ 286603 w 591974"/>
                      <a:gd name="connsiteY9" fmla="*/ 218935 h 914971"/>
                      <a:gd name="connsiteX10" fmla="*/ 327547 w 591974"/>
                      <a:gd name="connsiteY10" fmla="*/ 191640 h 914971"/>
                      <a:gd name="connsiteX11" fmla="*/ 382138 w 591974"/>
                      <a:gd name="connsiteY11" fmla="*/ 109753 h 914971"/>
                      <a:gd name="connsiteX12" fmla="*/ 423081 w 591974"/>
                      <a:gd name="connsiteY12" fmla="*/ 68810 h 914971"/>
                      <a:gd name="connsiteX13" fmla="*/ 545911 w 591974"/>
                      <a:gd name="connsiteY13" fmla="*/ 571 h 914971"/>
                      <a:gd name="connsiteX14" fmla="*/ 586854 w 591974"/>
                      <a:gd name="connsiteY14" fmla="*/ 14219 h 914971"/>
                      <a:gd name="connsiteX15" fmla="*/ 545911 w 591974"/>
                      <a:gd name="connsiteY15" fmla="*/ 259878 h 914971"/>
                      <a:gd name="connsiteX16" fmla="*/ 518615 w 591974"/>
                      <a:gd name="connsiteY16" fmla="*/ 300822 h 914971"/>
                      <a:gd name="connsiteX17" fmla="*/ 450377 w 591974"/>
                      <a:gd name="connsiteY17" fmla="*/ 423652 h 914971"/>
                      <a:gd name="connsiteX18" fmla="*/ 423081 w 591974"/>
                      <a:gd name="connsiteY18" fmla="*/ 464595 h 914971"/>
                      <a:gd name="connsiteX19" fmla="*/ 382138 w 591974"/>
                      <a:gd name="connsiteY19" fmla="*/ 546481 h 914971"/>
                      <a:gd name="connsiteX20" fmla="*/ 354842 w 591974"/>
                      <a:gd name="connsiteY20" fmla="*/ 628368 h 914971"/>
                      <a:gd name="connsiteX21" fmla="*/ 327547 w 591974"/>
                      <a:gd name="connsiteY21" fmla="*/ 669311 h 914971"/>
                      <a:gd name="connsiteX22" fmla="*/ 272956 w 591974"/>
                      <a:gd name="connsiteY22" fmla="*/ 764846 h 914971"/>
                      <a:gd name="connsiteX23" fmla="*/ 232012 w 591974"/>
                      <a:gd name="connsiteY23" fmla="*/ 805789 h 914971"/>
                      <a:gd name="connsiteX24" fmla="*/ 204717 w 591974"/>
                      <a:gd name="connsiteY24" fmla="*/ 846732 h 914971"/>
                      <a:gd name="connsiteX25" fmla="*/ 122830 w 591974"/>
                      <a:gd name="connsiteY25" fmla="*/ 914971 h 914971"/>
                      <a:gd name="connsiteX26" fmla="*/ 68239 w 591974"/>
                      <a:gd name="connsiteY26" fmla="*/ 901323 h 914971"/>
                      <a:gd name="connsiteX27" fmla="*/ 13648 w 591974"/>
                      <a:gd name="connsiteY27" fmla="*/ 860380 h 914971"/>
                      <a:gd name="connsiteX28" fmla="*/ 13648 w 591974"/>
                      <a:gd name="connsiteY28" fmla="*/ 860380 h 91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1974" h="914971">
                        <a:moveTo>
                          <a:pt x="0" y="914971"/>
                        </a:moveTo>
                        <a:cubicBezTo>
                          <a:pt x="4549" y="869478"/>
                          <a:pt x="6696" y="823681"/>
                          <a:pt x="13648" y="778493"/>
                        </a:cubicBezTo>
                        <a:cubicBezTo>
                          <a:pt x="15836" y="764274"/>
                          <a:pt x="24175" y="751593"/>
                          <a:pt x="27296" y="737550"/>
                        </a:cubicBezTo>
                        <a:cubicBezTo>
                          <a:pt x="35683" y="699808"/>
                          <a:pt x="36158" y="651589"/>
                          <a:pt x="54592" y="614720"/>
                        </a:cubicBezTo>
                        <a:cubicBezTo>
                          <a:pt x="61927" y="600049"/>
                          <a:pt x="73749" y="588018"/>
                          <a:pt x="81887" y="573777"/>
                        </a:cubicBezTo>
                        <a:cubicBezTo>
                          <a:pt x="129789" y="489949"/>
                          <a:pt x="83437" y="544932"/>
                          <a:pt x="150126" y="478243"/>
                        </a:cubicBezTo>
                        <a:cubicBezTo>
                          <a:pt x="178530" y="364630"/>
                          <a:pt x="143945" y="476957"/>
                          <a:pt x="191069" y="382708"/>
                        </a:cubicBezTo>
                        <a:cubicBezTo>
                          <a:pt x="197503" y="369841"/>
                          <a:pt x="196737" y="353735"/>
                          <a:pt x="204717" y="341765"/>
                        </a:cubicBezTo>
                        <a:cubicBezTo>
                          <a:pt x="215423" y="325706"/>
                          <a:pt x="232012" y="314470"/>
                          <a:pt x="245660" y="300822"/>
                        </a:cubicBezTo>
                        <a:cubicBezTo>
                          <a:pt x="256760" y="267523"/>
                          <a:pt x="260147" y="245390"/>
                          <a:pt x="286603" y="218935"/>
                        </a:cubicBezTo>
                        <a:cubicBezTo>
                          <a:pt x="298202" y="207337"/>
                          <a:pt x="313899" y="200738"/>
                          <a:pt x="327547" y="191640"/>
                        </a:cubicBezTo>
                        <a:lnTo>
                          <a:pt x="382138" y="109753"/>
                        </a:lnTo>
                        <a:cubicBezTo>
                          <a:pt x="392844" y="93694"/>
                          <a:pt x="407846" y="80659"/>
                          <a:pt x="423081" y="68810"/>
                        </a:cubicBezTo>
                        <a:cubicBezTo>
                          <a:pt x="493473" y="14061"/>
                          <a:pt x="484136" y="21163"/>
                          <a:pt x="545911" y="571"/>
                        </a:cubicBezTo>
                        <a:cubicBezTo>
                          <a:pt x="559559" y="5120"/>
                          <a:pt x="584667" y="0"/>
                          <a:pt x="586854" y="14219"/>
                        </a:cubicBezTo>
                        <a:cubicBezTo>
                          <a:pt x="591974" y="47499"/>
                          <a:pt x="579417" y="209620"/>
                          <a:pt x="545911" y="259878"/>
                        </a:cubicBezTo>
                        <a:lnTo>
                          <a:pt x="518615" y="300822"/>
                        </a:lnTo>
                        <a:cubicBezTo>
                          <a:pt x="494595" y="372886"/>
                          <a:pt x="512947" y="329797"/>
                          <a:pt x="450377" y="423652"/>
                        </a:cubicBezTo>
                        <a:cubicBezTo>
                          <a:pt x="441278" y="437300"/>
                          <a:pt x="428268" y="449034"/>
                          <a:pt x="423081" y="464595"/>
                        </a:cubicBezTo>
                        <a:cubicBezTo>
                          <a:pt x="373305" y="613919"/>
                          <a:pt x="452691" y="387737"/>
                          <a:pt x="382138" y="546481"/>
                        </a:cubicBezTo>
                        <a:cubicBezTo>
                          <a:pt x="370453" y="572773"/>
                          <a:pt x="363941" y="601072"/>
                          <a:pt x="354842" y="628368"/>
                        </a:cubicBezTo>
                        <a:cubicBezTo>
                          <a:pt x="349655" y="643929"/>
                          <a:pt x="335685" y="655070"/>
                          <a:pt x="327547" y="669311"/>
                        </a:cubicBezTo>
                        <a:cubicBezTo>
                          <a:pt x="303282" y="711775"/>
                          <a:pt x="303178" y="728579"/>
                          <a:pt x="272956" y="764846"/>
                        </a:cubicBezTo>
                        <a:cubicBezTo>
                          <a:pt x="260600" y="779673"/>
                          <a:pt x="244368" y="790962"/>
                          <a:pt x="232012" y="805789"/>
                        </a:cubicBezTo>
                        <a:cubicBezTo>
                          <a:pt x="221511" y="818390"/>
                          <a:pt x="215218" y="834131"/>
                          <a:pt x="204717" y="846732"/>
                        </a:cubicBezTo>
                        <a:cubicBezTo>
                          <a:pt x="171879" y="886138"/>
                          <a:pt x="163088" y="888132"/>
                          <a:pt x="122830" y="914971"/>
                        </a:cubicBezTo>
                        <a:cubicBezTo>
                          <a:pt x="104633" y="910422"/>
                          <a:pt x="85479" y="908712"/>
                          <a:pt x="68239" y="901323"/>
                        </a:cubicBezTo>
                        <a:cubicBezTo>
                          <a:pt x="41232" y="889749"/>
                          <a:pt x="31328" y="878060"/>
                          <a:pt x="13648" y="860380"/>
                        </a:cubicBezTo>
                        <a:lnTo>
                          <a:pt x="13648" y="860380"/>
                        </a:lnTo>
                      </a:path>
                    </a:pathLst>
                  </a:custGeom>
                  <a:solidFill>
                    <a:srgbClr val="00B050"/>
                  </a:solidFill>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474" name="Freeform 473"/>
                  <p:cNvSpPr/>
                  <p:nvPr userDrawn="1"/>
                </p:nvSpPr>
                <p:spPr>
                  <a:xfrm>
                    <a:off x="736979" y="4547647"/>
                    <a:ext cx="404707" cy="706741"/>
                  </a:xfrm>
                  <a:custGeom>
                    <a:avLst/>
                    <a:gdLst>
                      <a:gd name="connsiteX0" fmla="*/ 0 w 404707"/>
                      <a:gd name="connsiteY0" fmla="*/ 706741 h 706741"/>
                      <a:gd name="connsiteX1" fmla="*/ 68239 w 404707"/>
                      <a:gd name="connsiteY1" fmla="*/ 583911 h 706741"/>
                      <a:gd name="connsiteX2" fmla="*/ 81887 w 404707"/>
                      <a:gd name="connsiteY2" fmla="*/ 542968 h 706741"/>
                      <a:gd name="connsiteX3" fmla="*/ 109182 w 404707"/>
                      <a:gd name="connsiteY3" fmla="*/ 502025 h 706741"/>
                      <a:gd name="connsiteX4" fmla="*/ 136478 w 404707"/>
                      <a:gd name="connsiteY4" fmla="*/ 420138 h 706741"/>
                      <a:gd name="connsiteX5" fmla="*/ 163773 w 404707"/>
                      <a:gd name="connsiteY5" fmla="*/ 379195 h 706741"/>
                      <a:gd name="connsiteX6" fmla="*/ 204717 w 404707"/>
                      <a:gd name="connsiteY6" fmla="*/ 297308 h 706741"/>
                      <a:gd name="connsiteX7" fmla="*/ 232012 w 404707"/>
                      <a:gd name="connsiteY7" fmla="*/ 215422 h 706741"/>
                      <a:gd name="connsiteX8" fmla="*/ 286603 w 404707"/>
                      <a:gd name="connsiteY8" fmla="*/ 133535 h 706741"/>
                      <a:gd name="connsiteX9" fmla="*/ 327546 w 404707"/>
                      <a:gd name="connsiteY9" fmla="*/ 92592 h 706741"/>
                      <a:gd name="connsiteX10" fmla="*/ 368490 w 404707"/>
                      <a:gd name="connsiteY10" fmla="*/ 38001 h 706741"/>
                      <a:gd name="connsiteX11" fmla="*/ 368490 w 404707"/>
                      <a:gd name="connsiteY11" fmla="*/ 38001 h 70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4707" h="706741">
                        <a:moveTo>
                          <a:pt x="0" y="706741"/>
                        </a:moveTo>
                        <a:cubicBezTo>
                          <a:pt x="24022" y="634676"/>
                          <a:pt x="5668" y="677768"/>
                          <a:pt x="68239" y="583911"/>
                        </a:cubicBezTo>
                        <a:cubicBezTo>
                          <a:pt x="76219" y="571941"/>
                          <a:pt x="75453" y="555835"/>
                          <a:pt x="81887" y="542968"/>
                        </a:cubicBezTo>
                        <a:cubicBezTo>
                          <a:pt x="89222" y="528297"/>
                          <a:pt x="102520" y="517014"/>
                          <a:pt x="109182" y="502025"/>
                        </a:cubicBezTo>
                        <a:cubicBezTo>
                          <a:pt x="120867" y="475733"/>
                          <a:pt x="127379" y="447434"/>
                          <a:pt x="136478" y="420138"/>
                        </a:cubicBezTo>
                        <a:cubicBezTo>
                          <a:pt x="141665" y="404577"/>
                          <a:pt x="156438" y="393866"/>
                          <a:pt x="163773" y="379195"/>
                        </a:cubicBezTo>
                        <a:cubicBezTo>
                          <a:pt x="220276" y="266190"/>
                          <a:pt x="126493" y="414645"/>
                          <a:pt x="204717" y="297308"/>
                        </a:cubicBezTo>
                        <a:cubicBezTo>
                          <a:pt x="213815" y="270013"/>
                          <a:pt x="216052" y="239362"/>
                          <a:pt x="232012" y="215422"/>
                        </a:cubicBezTo>
                        <a:lnTo>
                          <a:pt x="286603" y="133535"/>
                        </a:lnTo>
                        <a:cubicBezTo>
                          <a:pt x="297309" y="117476"/>
                          <a:pt x="315190" y="107419"/>
                          <a:pt x="327546" y="92592"/>
                        </a:cubicBezTo>
                        <a:cubicBezTo>
                          <a:pt x="404707" y="0"/>
                          <a:pt x="325084" y="81407"/>
                          <a:pt x="368490" y="38001"/>
                        </a:cubicBezTo>
                        <a:lnTo>
                          <a:pt x="368490" y="38001"/>
                        </a:lnTo>
                      </a:path>
                    </a:pathLst>
                  </a:cu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grpSp>
        </p:grpSp>
        <p:sp>
          <p:nvSpPr>
            <p:cNvPr id="438" name="Oval 437"/>
            <p:cNvSpPr/>
            <p:nvPr userDrawn="1"/>
          </p:nvSpPr>
          <p:spPr>
            <a:xfrm>
              <a:off x="261150" y="6355180"/>
              <a:ext cx="176780" cy="170745"/>
            </a:xfrm>
            <a:prstGeom prst="ellips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9" name="Freeform 438"/>
            <p:cNvSpPr/>
            <p:nvPr userDrawn="1"/>
          </p:nvSpPr>
          <p:spPr>
            <a:xfrm>
              <a:off x="49473" y="5427664"/>
              <a:ext cx="437465" cy="899481"/>
            </a:xfrm>
            <a:custGeom>
              <a:avLst/>
              <a:gdLst>
                <a:gd name="connsiteX0" fmla="*/ 122830 w 525752"/>
                <a:gd name="connsiteY0" fmla="*/ 914400 h 918949"/>
                <a:gd name="connsiteX1" fmla="*/ 95534 w 525752"/>
                <a:gd name="connsiteY1" fmla="*/ 873457 h 918949"/>
                <a:gd name="connsiteX2" fmla="*/ 68239 w 525752"/>
                <a:gd name="connsiteY2" fmla="*/ 736979 h 918949"/>
                <a:gd name="connsiteX3" fmla="*/ 54591 w 525752"/>
                <a:gd name="connsiteY3" fmla="*/ 668740 h 918949"/>
                <a:gd name="connsiteX4" fmla="*/ 95534 w 525752"/>
                <a:gd name="connsiteY4" fmla="*/ 436728 h 918949"/>
                <a:gd name="connsiteX5" fmla="*/ 136478 w 525752"/>
                <a:gd name="connsiteY5" fmla="*/ 423081 h 918949"/>
                <a:gd name="connsiteX6" fmla="*/ 177421 w 525752"/>
                <a:gd name="connsiteY6" fmla="*/ 395785 h 918949"/>
                <a:gd name="connsiteX7" fmla="*/ 313899 w 525752"/>
                <a:gd name="connsiteY7" fmla="*/ 382137 h 918949"/>
                <a:gd name="connsiteX8" fmla="*/ 354842 w 525752"/>
                <a:gd name="connsiteY8" fmla="*/ 368490 h 918949"/>
                <a:gd name="connsiteX9" fmla="*/ 382137 w 525752"/>
                <a:gd name="connsiteY9" fmla="*/ 286603 h 918949"/>
                <a:gd name="connsiteX10" fmla="*/ 477672 w 525752"/>
                <a:gd name="connsiteY10" fmla="*/ 232012 h 918949"/>
                <a:gd name="connsiteX11" fmla="*/ 491319 w 525752"/>
                <a:gd name="connsiteY11" fmla="*/ 40943 h 918949"/>
                <a:gd name="connsiteX12" fmla="*/ 409433 w 525752"/>
                <a:gd name="connsiteY12" fmla="*/ 0 h 918949"/>
                <a:gd name="connsiteX13" fmla="*/ 177421 w 525752"/>
                <a:gd name="connsiteY13" fmla="*/ 13648 h 918949"/>
                <a:gd name="connsiteX14" fmla="*/ 136478 w 525752"/>
                <a:gd name="connsiteY14" fmla="*/ 27296 h 918949"/>
                <a:gd name="connsiteX15" fmla="*/ 54591 w 525752"/>
                <a:gd name="connsiteY15" fmla="*/ 109182 h 918949"/>
                <a:gd name="connsiteX16" fmla="*/ 27296 w 525752"/>
                <a:gd name="connsiteY16" fmla="*/ 218364 h 918949"/>
                <a:gd name="connsiteX17" fmla="*/ 0 w 525752"/>
                <a:gd name="connsiteY17" fmla="*/ 259307 h 918949"/>
                <a:gd name="connsiteX18" fmla="*/ 13648 w 525752"/>
                <a:gd name="connsiteY18" fmla="*/ 614149 h 918949"/>
                <a:gd name="connsiteX19" fmla="*/ 54591 w 525752"/>
                <a:gd name="connsiteY19" fmla="*/ 777922 h 918949"/>
                <a:gd name="connsiteX20" fmla="*/ 81887 w 525752"/>
                <a:gd name="connsiteY20" fmla="*/ 859809 h 918949"/>
                <a:gd name="connsiteX21" fmla="*/ 109182 w 525752"/>
                <a:gd name="connsiteY21" fmla="*/ 900752 h 918949"/>
                <a:gd name="connsiteX22" fmla="*/ 122830 w 525752"/>
                <a:gd name="connsiteY22" fmla="*/ 914400 h 91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5752" h="918949">
                  <a:moveTo>
                    <a:pt x="122830" y="914400"/>
                  </a:moveTo>
                  <a:cubicBezTo>
                    <a:pt x="120555" y="909851"/>
                    <a:pt x="102869" y="888128"/>
                    <a:pt x="95534" y="873457"/>
                  </a:cubicBezTo>
                  <a:cubicBezTo>
                    <a:pt x="75918" y="834224"/>
                    <a:pt x="74524" y="774690"/>
                    <a:pt x="68239" y="736979"/>
                  </a:cubicBezTo>
                  <a:cubicBezTo>
                    <a:pt x="64425" y="714098"/>
                    <a:pt x="59140" y="691486"/>
                    <a:pt x="54591" y="668740"/>
                  </a:cubicBezTo>
                  <a:cubicBezTo>
                    <a:pt x="56722" y="641034"/>
                    <a:pt x="46198" y="486063"/>
                    <a:pt x="95534" y="436728"/>
                  </a:cubicBezTo>
                  <a:cubicBezTo>
                    <a:pt x="105707" y="426556"/>
                    <a:pt x="122830" y="427630"/>
                    <a:pt x="136478" y="423081"/>
                  </a:cubicBezTo>
                  <a:cubicBezTo>
                    <a:pt x="150126" y="413982"/>
                    <a:pt x="161438" y="399473"/>
                    <a:pt x="177421" y="395785"/>
                  </a:cubicBezTo>
                  <a:cubicBezTo>
                    <a:pt x="221970" y="385504"/>
                    <a:pt x="268711" y="389089"/>
                    <a:pt x="313899" y="382137"/>
                  </a:cubicBezTo>
                  <a:cubicBezTo>
                    <a:pt x="328118" y="379950"/>
                    <a:pt x="341194" y="373039"/>
                    <a:pt x="354842" y="368490"/>
                  </a:cubicBezTo>
                  <a:lnTo>
                    <a:pt x="382137" y="286603"/>
                  </a:lnTo>
                  <a:cubicBezTo>
                    <a:pt x="404535" y="219408"/>
                    <a:pt x="381596" y="248025"/>
                    <a:pt x="477672" y="232012"/>
                  </a:cubicBezTo>
                  <a:cubicBezTo>
                    <a:pt x="503060" y="155847"/>
                    <a:pt x="525752" y="127025"/>
                    <a:pt x="491319" y="40943"/>
                  </a:cubicBezTo>
                  <a:cubicBezTo>
                    <a:pt x="483179" y="20593"/>
                    <a:pt x="426668" y="5745"/>
                    <a:pt x="409433" y="0"/>
                  </a:cubicBezTo>
                  <a:cubicBezTo>
                    <a:pt x="332096" y="4549"/>
                    <a:pt x="254508" y="5939"/>
                    <a:pt x="177421" y="13648"/>
                  </a:cubicBezTo>
                  <a:cubicBezTo>
                    <a:pt x="163106" y="15079"/>
                    <a:pt x="147834" y="18464"/>
                    <a:pt x="136478" y="27296"/>
                  </a:cubicBezTo>
                  <a:cubicBezTo>
                    <a:pt x="106008" y="50995"/>
                    <a:pt x="54591" y="109182"/>
                    <a:pt x="54591" y="109182"/>
                  </a:cubicBezTo>
                  <a:cubicBezTo>
                    <a:pt x="49401" y="135130"/>
                    <a:pt x="41283" y="190390"/>
                    <a:pt x="27296" y="218364"/>
                  </a:cubicBezTo>
                  <a:cubicBezTo>
                    <a:pt x="19961" y="233035"/>
                    <a:pt x="9099" y="245659"/>
                    <a:pt x="0" y="259307"/>
                  </a:cubicBezTo>
                  <a:cubicBezTo>
                    <a:pt x="4549" y="377588"/>
                    <a:pt x="6264" y="496011"/>
                    <a:pt x="13648" y="614149"/>
                  </a:cubicBezTo>
                  <a:cubicBezTo>
                    <a:pt x="17889" y="682004"/>
                    <a:pt x="33244" y="713881"/>
                    <a:pt x="54591" y="777922"/>
                  </a:cubicBezTo>
                  <a:lnTo>
                    <a:pt x="81887" y="859809"/>
                  </a:lnTo>
                  <a:cubicBezTo>
                    <a:pt x="87074" y="875370"/>
                    <a:pt x="100743" y="886687"/>
                    <a:pt x="109182" y="900752"/>
                  </a:cubicBezTo>
                  <a:cubicBezTo>
                    <a:pt x="114416" y="909475"/>
                    <a:pt x="125105" y="918949"/>
                    <a:pt x="122830" y="914400"/>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 name="Freeform 439"/>
            <p:cNvSpPr/>
            <p:nvPr userDrawn="1"/>
          </p:nvSpPr>
          <p:spPr>
            <a:xfrm>
              <a:off x="9965" y="5534533"/>
              <a:ext cx="641374" cy="459012"/>
            </a:xfrm>
            <a:custGeom>
              <a:avLst/>
              <a:gdLst>
                <a:gd name="connsiteX0" fmla="*/ 47481 w 770812"/>
                <a:gd name="connsiteY0" fmla="*/ 163773 h 468946"/>
                <a:gd name="connsiteX1" fmla="*/ 61129 w 770812"/>
                <a:gd name="connsiteY1" fmla="*/ 122830 h 468946"/>
                <a:gd name="connsiteX2" fmla="*/ 183959 w 770812"/>
                <a:gd name="connsiteY2" fmla="*/ 40943 h 468946"/>
                <a:gd name="connsiteX3" fmla="*/ 252198 w 770812"/>
                <a:gd name="connsiteY3" fmla="*/ 27296 h 468946"/>
                <a:gd name="connsiteX4" fmla="*/ 334084 w 770812"/>
                <a:gd name="connsiteY4" fmla="*/ 0 h 468946"/>
                <a:gd name="connsiteX5" fmla="*/ 593392 w 770812"/>
                <a:gd name="connsiteY5" fmla="*/ 13648 h 468946"/>
                <a:gd name="connsiteX6" fmla="*/ 647983 w 770812"/>
                <a:gd name="connsiteY6" fmla="*/ 27296 h 468946"/>
                <a:gd name="connsiteX7" fmla="*/ 688926 w 770812"/>
                <a:gd name="connsiteY7" fmla="*/ 54591 h 468946"/>
                <a:gd name="connsiteX8" fmla="*/ 743517 w 770812"/>
                <a:gd name="connsiteY8" fmla="*/ 136478 h 468946"/>
                <a:gd name="connsiteX9" fmla="*/ 770812 w 770812"/>
                <a:gd name="connsiteY9" fmla="*/ 218364 h 468946"/>
                <a:gd name="connsiteX10" fmla="*/ 743517 w 770812"/>
                <a:gd name="connsiteY10" fmla="*/ 382137 h 468946"/>
                <a:gd name="connsiteX11" fmla="*/ 716221 w 770812"/>
                <a:gd name="connsiteY11" fmla="*/ 423081 h 468946"/>
                <a:gd name="connsiteX12" fmla="*/ 675278 w 770812"/>
                <a:gd name="connsiteY12" fmla="*/ 450376 h 468946"/>
                <a:gd name="connsiteX13" fmla="*/ 634335 w 770812"/>
                <a:gd name="connsiteY13" fmla="*/ 464024 h 468946"/>
                <a:gd name="connsiteX14" fmla="*/ 470562 w 770812"/>
                <a:gd name="connsiteY14" fmla="*/ 423081 h 468946"/>
                <a:gd name="connsiteX15" fmla="*/ 456914 w 770812"/>
                <a:gd name="connsiteY15" fmla="*/ 382137 h 468946"/>
                <a:gd name="connsiteX16" fmla="*/ 497857 w 770812"/>
                <a:gd name="connsiteY16" fmla="*/ 259308 h 468946"/>
                <a:gd name="connsiteX17" fmla="*/ 566096 w 770812"/>
                <a:gd name="connsiteY17" fmla="*/ 272955 h 468946"/>
                <a:gd name="connsiteX18" fmla="*/ 579744 w 770812"/>
                <a:gd name="connsiteY18" fmla="*/ 313899 h 468946"/>
                <a:gd name="connsiteX19" fmla="*/ 607039 w 770812"/>
                <a:gd name="connsiteY19" fmla="*/ 232012 h 468946"/>
                <a:gd name="connsiteX20" fmla="*/ 525153 w 770812"/>
                <a:gd name="connsiteY20" fmla="*/ 204716 h 468946"/>
                <a:gd name="connsiteX21" fmla="*/ 443266 w 770812"/>
                <a:gd name="connsiteY21" fmla="*/ 177421 h 468946"/>
                <a:gd name="connsiteX22" fmla="*/ 402323 w 770812"/>
                <a:gd name="connsiteY22" fmla="*/ 150125 h 468946"/>
                <a:gd name="connsiteX23" fmla="*/ 293141 w 770812"/>
                <a:gd name="connsiteY23" fmla="*/ 81887 h 468946"/>
                <a:gd name="connsiteX24" fmla="*/ 252198 w 770812"/>
                <a:gd name="connsiteY24" fmla="*/ 68239 h 468946"/>
                <a:gd name="connsiteX25" fmla="*/ 129368 w 770812"/>
                <a:gd name="connsiteY25" fmla="*/ 81887 h 468946"/>
                <a:gd name="connsiteX26" fmla="*/ 61129 w 770812"/>
                <a:gd name="connsiteY26" fmla="*/ 109182 h 468946"/>
                <a:gd name="connsiteX27" fmla="*/ 61129 w 770812"/>
                <a:gd name="connsiteY27" fmla="*/ 109182 h 46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70812" h="468946">
                  <a:moveTo>
                    <a:pt x="47481" y="163773"/>
                  </a:moveTo>
                  <a:cubicBezTo>
                    <a:pt x="52030" y="150125"/>
                    <a:pt x="50957" y="133002"/>
                    <a:pt x="61129" y="122830"/>
                  </a:cubicBezTo>
                  <a:cubicBezTo>
                    <a:pt x="61130" y="122829"/>
                    <a:pt x="163487" y="54591"/>
                    <a:pt x="183959" y="40943"/>
                  </a:cubicBezTo>
                  <a:cubicBezTo>
                    <a:pt x="203260" y="28076"/>
                    <a:pt x="229819" y="33399"/>
                    <a:pt x="252198" y="27296"/>
                  </a:cubicBezTo>
                  <a:cubicBezTo>
                    <a:pt x="279956" y="19726"/>
                    <a:pt x="334084" y="0"/>
                    <a:pt x="334084" y="0"/>
                  </a:cubicBezTo>
                  <a:cubicBezTo>
                    <a:pt x="420520" y="4549"/>
                    <a:pt x="507162" y="6150"/>
                    <a:pt x="593392" y="13648"/>
                  </a:cubicBezTo>
                  <a:cubicBezTo>
                    <a:pt x="612079" y="15273"/>
                    <a:pt x="630743" y="19907"/>
                    <a:pt x="647983" y="27296"/>
                  </a:cubicBezTo>
                  <a:cubicBezTo>
                    <a:pt x="663059" y="33757"/>
                    <a:pt x="675278" y="45493"/>
                    <a:pt x="688926" y="54591"/>
                  </a:cubicBezTo>
                  <a:lnTo>
                    <a:pt x="743517" y="136478"/>
                  </a:lnTo>
                  <a:cubicBezTo>
                    <a:pt x="759477" y="160418"/>
                    <a:pt x="770812" y="218364"/>
                    <a:pt x="770812" y="218364"/>
                  </a:cubicBezTo>
                  <a:cubicBezTo>
                    <a:pt x="766487" y="257287"/>
                    <a:pt x="766382" y="336407"/>
                    <a:pt x="743517" y="382137"/>
                  </a:cubicBezTo>
                  <a:cubicBezTo>
                    <a:pt x="736181" y="396808"/>
                    <a:pt x="727820" y="411482"/>
                    <a:pt x="716221" y="423081"/>
                  </a:cubicBezTo>
                  <a:cubicBezTo>
                    <a:pt x="704623" y="434679"/>
                    <a:pt x="689949" y="443041"/>
                    <a:pt x="675278" y="450376"/>
                  </a:cubicBezTo>
                  <a:cubicBezTo>
                    <a:pt x="662411" y="456810"/>
                    <a:pt x="647983" y="459475"/>
                    <a:pt x="634335" y="464024"/>
                  </a:cubicBezTo>
                  <a:cubicBezTo>
                    <a:pt x="591967" y="459316"/>
                    <a:pt x="507254" y="468946"/>
                    <a:pt x="470562" y="423081"/>
                  </a:cubicBezTo>
                  <a:cubicBezTo>
                    <a:pt x="461575" y="411847"/>
                    <a:pt x="461463" y="395785"/>
                    <a:pt x="456914" y="382137"/>
                  </a:cubicBezTo>
                  <a:cubicBezTo>
                    <a:pt x="457970" y="375801"/>
                    <a:pt x="464275" y="268903"/>
                    <a:pt x="497857" y="259308"/>
                  </a:cubicBezTo>
                  <a:cubicBezTo>
                    <a:pt x="520161" y="252935"/>
                    <a:pt x="543350" y="268406"/>
                    <a:pt x="566096" y="272955"/>
                  </a:cubicBezTo>
                  <a:cubicBezTo>
                    <a:pt x="570645" y="286603"/>
                    <a:pt x="565787" y="310410"/>
                    <a:pt x="579744" y="313899"/>
                  </a:cubicBezTo>
                  <a:cubicBezTo>
                    <a:pt x="641888" y="329435"/>
                    <a:pt x="618268" y="241637"/>
                    <a:pt x="607039" y="232012"/>
                  </a:cubicBezTo>
                  <a:cubicBezTo>
                    <a:pt x="585194" y="213287"/>
                    <a:pt x="552448" y="213814"/>
                    <a:pt x="525153" y="204716"/>
                  </a:cubicBezTo>
                  <a:cubicBezTo>
                    <a:pt x="525148" y="204714"/>
                    <a:pt x="443271" y="177425"/>
                    <a:pt x="443266" y="177421"/>
                  </a:cubicBezTo>
                  <a:lnTo>
                    <a:pt x="402323" y="150125"/>
                  </a:lnTo>
                  <a:cubicBezTo>
                    <a:pt x="359067" y="85242"/>
                    <a:pt x="390588" y="114369"/>
                    <a:pt x="293141" y="81887"/>
                  </a:cubicBezTo>
                  <a:lnTo>
                    <a:pt x="252198" y="68239"/>
                  </a:lnTo>
                  <a:cubicBezTo>
                    <a:pt x="211255" y="72788"/>
                    <a:pt x="169333" y="71896"/>
                    <a:pt x="129368" y="81887"/>
                  </a:cubicBezTo>
                  <a:cubicBezTo>
                    <a:pt x="0" y="114229"/>
                    <a:pt x="149675" y="109182"/>
                    <a:pt x="61129" y="109182"/>
                  </a:cubicBezTo>
                  <a:lnTo>
                    <a:pt x="61129" y="109182"/>
                  </a:lnTo>
                </a:path>
              </a:pathLst>
            </a:custGeom>
            <a:solidFill>
              <a:srgbClr val="00B05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Freeform 440"/>
            <p:cNvSpPr/>
            <p:nvPr userDrawn="1"/>
          </p:nvSpPr>
          <p:spPr>
            <a:xfrm>
              <a:off x="-41375" y="5077482"/>
              <a:ext cx="181695" cy="1124983"/>
            </a:xfrm>
            <a:custGeom>
              <a:avLst/>
              <a:gdLst>
                <a:gd name="connsiteX0" fmla="*/ 150125 w 218364"/>
                <a:gd name="connsiteY0" fmla="*/ 1149331 h 1149331"/>
                <a:gd name="connsiteX1" fmla="*/ 95534 w 218364"/>
                <a:gd name="connsiteY1" fmla="*/ 1040149 h 1149331"/>
                <a:gd name="connsiteX2" fmla="*/ 68239 w 218364"/>
                <a:gd name="connsiteY2" fmla="*/ 999206 h 1149331"/>
                <a:gd name="connsiteX3" fmla="*/ 54591 w 218364"/>
                <a:gd name="connsiteY3" fmla="*/ 944615 h 1149331"/>
                <a:gd name="connsiteX4" fmla="*/ 40943 w 218364"/>
                <a:gd name="connsiteY4" fmla="*/ 821785 h 1149331"/>
                <a:gd name="connsiteX5" fmla="*/ 68239 w 218364"/>
                <a:gd name="connsiteY5" fmla="*/ 412352 h 1149331"/>
                <a:gd name="connsiteX6" fmla="*/ 54591 w 218364"/>
                <a:gd name="connsiteY6" fmla="*/ 275874 h 1149331"/>
                <a:gd name="connsiteX7" fmla="*/ 40943 w 218364"/>
                <a:gd name="connsiteY7" fmla="*/ 234931 h 1149331"/>
                <a:gd name="connsiteX8" fmla="*/ 27296 w 218364"/>
                <a:gd name="connsiteY8" fmla="*/ 166692 h 1149331"/>
                <a:gd name="connsiteX9" fmla="*/ 0 w 218364"/>
                <a:gd name="connsiteY9" fmla="*/ 84806 h 1149331"/>
                <a:gd name="connsiteX10" fmla="*/ 54591 w 218364"/>
                <a:gd name="connsiteY10" fmla="*/ 16567 h 1149331"/>
                <a:gd name="connsiteX11" fmla="*/ 136478 w 218364"/>
                <a:gd name="connsiteY11" fmla="*/ 71158 h 1149331"/>
                <a:gd name="connsiteX12" fmla="*/ 191069 w 218364"/>
                <a:gd name="connsiteY12" fmla="*/ 153045 h 1149331"/>
                <a:gd name="connsiteX13" fmla="*/ 218364 w 218364"/>
                <a:gd name="connsiteY13" fmla="*/ 193988 h 1149331"/>
                <a:gd name="connsiteX14" fmla="*/ 204716 w 218364"/>
                <a:gd name="connsiteY14" fmla="*/ 344113 h 1149331"/>
                <a:gd name="connsiteX15" fmla="*/ 122830 w 218364"/>
                <a:gd name="connsiteY15" fmla="*/ 507886 h 1149331"/>
                <a:gd name="connsiteX16" fmla="*/ 95534 w 218364"/>
                <a:gd name="connsiteY16" fmla="*/ 589773 h 1149331"/>
                <a:gd name="connsiteX17" fmla="*/ 81887 w 218364"/>
                <a:gd name="connsiteY17" fmla="*/ 630716 h 1149331"/>
                <a:gd name="connsiteX18" fmla="*/ 95534 w 218364"/>
                <a:gd name="connsiteY18" fmla="*/ 1012854 h 1149331"/>
                <a:gd name="connsiteX19" fmla="*/ 122830 w 218364"/>
                <a:gd name="connsiteY19" fmla="*/ 1094740 h 1149331"/>
                <a:gd name="connsiteX20" fmla="*/ 136478 w 218364"/>
                <a:gd name="connsiteY20" fmla="*/ 1135683 h 1149331"/>
                <a:gd name="connsiteX21" fmla="*/ 150125 w 218364"/>
                <a:gd name="connsiteY21" fmla="*/ 1149331 h 114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364" h="1149331">
                  <a:moveTo>
                    <a:pt x="150125" y="1149331"/>
                  </a:moveTo>
                  <a:cubicBezTo>
                    <a:pt x="131928" y="1112937"/>
                    <a:pt x="115018" y="1075870"/>
                    <a:pt x="95534" y="1040149"/>
                  </a:cubicBezTo>
                  <a:cubicBezTo>
                    <a:pt x="87680" y="1025749"/>
                    <a:pt x="74700" y="1014282"/>
                    <a:pt x="68239" y="999206"/>
                  </a:cubicBezTo>
                  <a:cubicBezTo>
                    <a:pt x="60850" y="981966"/>
                    <a:pt x="59140" y="962812"/>
                    <a:pt x="54591" y="944615"/>
                  </a:cubicBezTo>
                  <a:cubicBezTo>
                    <a:pt x="50042" y="903672"/>
                    <a:pt x="40943" y="862980"/>
                    <a:pt x="40943" y="821785"/>
                  </a:cubicBezTo>
                  <a:cubicBezTo>
                    <a:pt x="40943" y="662477"/>
                    <a:pt x="53522" y="559524"/>
                    <a:pt x="68239" y="412352"/>
                  </a:cubicBezTo>
                  <a:cubicBezTo>
                    <a:pt x="63690" y="366859"/>
                    <a:pt x="61543" y="321062"/>
                    <a:pt x="54591" y="275874"/>
                  </a:cubicBezTo>
                  <a:cubicBezTo>
                    <a:pt x="52403" y="261655"/>
                    <a:pt x="44432" y="248887"/>
                    <a:pt x="40943" y="234931"/>
                  </a:cubicBezTo>
                  <a:cubicBezTo>
                    <a:pt x="35317" y="212427"/>
                    <a:pt x="33399" y="189071"/>
                    <a:pt x="27296" y="166692"/>
                  </a:cubicBezTo>
                  <a:cubicBezTo>
                    <a:pt x="19726" y="138934"/>
                    <a:pt x="0" y="84806"/>
                    <a:pt x="0" y="84806"/>
                  </a:cubicBezTo>
                  <a:cubicBezTo>
                    <a:pt x="5355" y="63388"/>
                    <a:pt x="4890" y="0"/>
                    <a:pt x="54591" y="16567"/>
                  </a:cubicBezTo>
                  <a:cubicBezTo>
                    <a:pt x="85713" y="26941"/>
                    <a:pt x="136478" y="71158"/>
                    <a:pt x="136478" y="71158"/>
                  </a:cubicBezTo>
                  <a:cubicBezTo>
                    <a:pt x="214952" y="45000"/>
                    <a:pt x="159705" y="48496"/>
                    <a:pt x="191069" y="153045"/>
                  </a:cubicBezTo>
                  <a:cubicBezTo>
                    <a:pt x="195782" y="168756"/>
                    <a:pt x="209266" y="180340"/>
                    <a:pt x="218364" y="193988"/>
                  </a:cubicBezTo>
                  <a:cubicBezTo>
                    <a:pt x="213815" y="244030"/>
                    <a:pt x="213448" y="294630"/>
                    <a:pt x="204716" y="344113"/>
                  </a:cubicBezTo>
                  <a:cubicBezTo>
                    <a:pt x="191155" y="420961"/>
                    <a:pt x="165895" y="443290"/>
                    <a:pt x="122830" y="507886"/>
                  </a:cubicBezTo>
                  <a:cubicBezTo>
                    <a:pt x="106870" y="531826"/>
                    <a:pt x="104632" y="562477"/>
                    <a:pt x="95534" y="589773"/>
                  </a:cubicBezTo>
                  <a:lnTo>
                    <a:pt x="81887" y="630716"/>
                  </a:lnTo>
                  <a:cubicBezTo>
                    <a:pt x="86436" y="758095"/>
                    <a:pt x="84331" y="885887"/>
                    <a:pt x="95534" y="1012854"/>
                  </a:cubicBezTo>
                  <a:cubicBezTo>
                    <a:pt x="98063" y="1041515"/>
                    <a:pt x="113731" y="1067445"/>
                    <a:pt x="122830" y="1094740"/>
                  </a:cubicBezTo>
                  <a:cubicBezTo>
                    <a:pt x="127379" y="1108388"/>
                    <a:pt x="122092" y="1135683"/>
                    <a:pt x="136478" y="1135683"/>
                  </a:cubicBezTo>
                  <a:lnTo>
                    <a:pt x="150125" y="1149331"/>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2" name="Freeform 441"/>
            <p:cNvSpPr/>
            <p:nvPr userDrawn="1"/>
          </p:nvSpPr>
          <p:spPr>
            <a:xfrm>
              <a:off x="4049" y="5199989"/>
              <a:ext cx="874409" cy="694074"/>
            </a:xfrm>
            <a:custGeom>
              <a:avLst/>
              <a:gdLst>
                <a:gd name="connsiteX0" fmla="*/ 0 w 1050877"/>
                <a:gd name="connsiteY0" fmla="*/ 546499 h 709096"/>
                <a:gd name="connsiteX1" fmla="*/ 40943 w 1050877"/>
                <a:gd name="connsiteY1" fmla="*/ 369078 h 709096"/>
                <a:gd name="connsiteX2" fmla="*/ 68238 w 1050877"/>
                <a:gd name="connsiteY2" fmla="*/ 328134 h 709096"/>
                <a:gd name="connsiteX3" fmla="*/ 81886 w 1050877"/>
                <a:gd name="connsiteY3" fmla="*/ 287191 h 709096"/>
                <a:gd name="connsiteX4" fmla="*/ 136477 w 1050877"/>
                <a:gd name="connsiteY4" fmla="*/ 205305 h 709096"/>
                <a:gd name="connsiteX5" fmla="*/ 163773 w 1050877"/>
                <a:gd name="connsiteY5" fmla="*/ 164361 h 709096"/>
                <a:gd name="connsiteX6" fmla="*/ 204716 w 1050877"/>
                <a:gd name="connsiteY6" fmla="*/ 150714 h 709096"/>
                <a:gd name="connsiteX7" fmla="*/ 272955 w 1050877"/>
                <a:gd name="connsiteY7" fmla="*/ 96122 h 709096"/>
                <a:gd name="connsiteX8" fmla="*/ 313898 w 1050877"/>
                <a:gd name="connsiteY8" fmla="*/ 55179 h 709096"/>
                <a:gd name="connsiteX9" fmla="*/ 395785 w 1050877"/>
                <a:gd name="connsiteY9" fmla="*/ 27884 h 709096"/>
                <a:gd name="connsiteX10" fmla="*/ 436728 w 1050877"/>
                <a:gd name="connsiteY10" fmla="*/ 14236 h 709096"/>
                <a:gd name="connsiteX11" fmla="*/ 709683 w 1050877"/>
                <a:gd name="connsiteY11" fmla="*/ 27884 h 709096"/>
                <a:gd name="connsiteX12" fmla="*/ 805217 w 1050877"/>
                <a:gd name="connsiteY12" fmla="*/ 137066 h 709096"/>
                <a:gd name="connsiteX13" fmla="*/ 846161 w 1050877"/>
                <a:gd name="connsiteY13" fmla="*/ 164361 h 709096"/>
                <a:gd name="connsiteX14" fmla="*/ 859809 w 1050877"/>
                <a:gd name="connsiteY14" fmla="*/ 205305 h 709096"/>
                <a:gd name="connsiteX15" fmla="*/ 887104 w 1050877"/>
                <a:gd name="connsiteY15" fmla="*/ 246248 h 709096"/>
                <a:gd name="connsiteX16" fmla="*/ 914400 w 1050877"/>
                <a:gd name="connsiteY16" fmla="*/ 328134 h 709096"/>
                <a:gd name="connsiteX17" fmla="*/ 928047 w 1050877"/>
                <a:gd name="connsiteY17" fmla="*/ 369078 h 709096"/>
                <a:gd name="connsiteX18" fmla="*/ 968991 w 1050877"/>
                <a:gd name="connsiteY18" fmla="*/ 573794 h 709096"/>
                <a:gd name="connsiteX19" fmla="*/ 1009934 w 1050877"/>
                <a:gd name="connsiteY19" fmla="*/ 655681 h 709096"/>
                <a:gd name="connsiteX20" fmla="*/ 1050877 w 1050877"/>
                <a:gd name="connsiteY20" fmla="*/ 682976 h 709096"/>
                <a:gd name="connsiteX21" fmla="*/ 887104 w 1050877"/>
                <a:gd name="connsiteY21" fmla="*/ 682976 h 709096"/>
                <a:gd name="connsiteX22" fmla="*/ 846161 w 1050877"/>
                <a:gd name="connsiteY22" fmla="*/ 655681 h 709096"/>
                <a:gd name="connsiteX23" fmla="*/ 818865 w 1050877"/>
                <a:gd name="connsiteY23" fmla="*/ 573794 h 709096"/>
                <a:gd name="connsiteX24" fmla="*/ 805217 w 1050877"/>
                <a:gd name="connsiteY24" fmla="*/ 532851 h 709096"/>
                <a:gd name="connsiteX25" fmla="*/ 791570 w 1050877"/>
                <a:gd name="connsiteY25" fmla="*/ 450964 h 709096"/>
                <a:gd name="connsiteX26" fmla="*/ 777922 w 1050877"/>
                <a:gd name="connsiteY26" fmla="*/ 396373 h 709096"/>
                <a:gd name="connsiteX27" fmla="*/ 764274 w 1050877"/>
                <a:gd name="connsiteY27" fmla="*/ 300839 h 709096"/>
                <a:gd name="connsiteX28" fmla="*/ 736979 w 1050877"/>
                <a:gd name="connsiteY28" fmla="*/ 218952 h 709096"/>
                <a:gd name="connsiteX29" fmla="*/ 723331 w 1050877"/>
                <a:gd name="connsiteY29" fmla="*/ 178009 h 709096"/>
                <a:gd name="connsiteX30" fmla="*/ 696035 w 1050877"/>
                <a:gd name="connsiteY30" fmla="*/ 137066 h 709096"/>
                <a:gd name="connsiteX31" fmla="*/ 655092 w 1050877"/>
                <a:gd name="connsiteY31" fmla="*/ 55179 h 709096"/>
                <a:gd name="connsiteX32" fmla="*/ 573206 w 1050877"/>
                <a:gd name="connsiteY32" fmla="*/ 27884 h 709096"/>
                <a:gd name="connsiteX33" fmla="*/ 532262 w 1050877"/>
                <a:gd name="connsiteY33" fmla="*/ 588 h 709096"/>
                <a:gd name="connsiteX34" fmla="*/ 327546 w 1050877"/>
                <a:gd name="connsiteY34" fmla="*/ 27884 h 709096"/>
                <a:gd name="connsiteX35" fmla="*/ 245659 w 1050877"/>
                <a:gd name="connsiteY35" fmla="*/ 82475 h 709096"/>
                <a:gd name="connsiteX36" fmla="*/ 204716 w 1050877"/>
                <a:gd name="connsiteY36" fmla="*/ 164361 h 709096"/>
                <a:gd name="connsiteX37" fmla="*/ 191068 w 1050877"/>
                <a:gd name="connsiteY37" fmla="*/ 205305 h 709096"/>
                <a:gd name="connsiteX38" fmla="*/ 136477 w 1050877"/>
                <a:gd name="connsiteY38" fmla="*/ 314487 h 709096"/>
                <a:gd name="connsiteX39" fmla="*/ 122829 w 1050877"/>
                <a:gd name="connsiteY39" fmla="*/ 355430 h 709096"/>
                <a:gd name="connsiteX40" fmla="*/ 95534 w 1050877"/>
                <a:gd name="connsiteY40" fmla="*/ 396373 h 709096"/>
                <a:gd name="connsiteX41" fmla="*/ 68238 w 1050877"/>
                <a:gd name="connsiteY41" fmla="*/ 478260 h 709096"/>
                <a:gd name="connsiteX42" fmla="*/ 27295 w 1050877"/>
                <a:gd name="connsiteY42" fmla="*/ 437316 h 709096"/>
                <a:gd name="connsiteX43" fmla="*/ 27295 w 1050877"/>
                <a:gd name="connsiteY43" fmla="*/ 437316 h 709096"/>
                <a:gd name="connsiteX44" fmla="*/ 27295 w 1050877"/>
                <a:gd name="connsiteY44" fmla="*/ 437316 h 70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0877" h="709096">
                  <a:moveTo>
                    <a:pt x="0" y="546499"/>
                  </a:moveTo>
                  <a:cubicBezTo>
                    <a:pt x="6292" y="502449"/>
                    <a:pt x="13691" y="409957"/>
                    <a:pt x="40943" y="369078"/>
                  </a:cubicBezTo>
                  <a:cubicBezTo>
                    <a:pt x="50041" y="355430"/>
                    <a:pt x="60903" y="342805"/>
                    <a:pt x="68238" y="328134"/>
                  </a:cubicBezTo>
                  <a:cubicBezTo>
                    <a:pt x="74672" y="315267"/>
                    <a:pt x="74900" y="299767"/>
                    <a:pt x="81886" y="287191"/>
                  </a:cubicBezTo>
                  <a:cubicBezTo>
                    <a:pt x="97818" y="258514"/>
                    <a:pt x="118280" y="232600"/>
                    <a:pt x="136477" y="205305"/>
                  </a:cubicBezTo>
                  <a:lnTo>
                    <a:pt x="163773" y="164361"/>
                  </a:lnTo>
                  <a:cubicBezTo>
                    <a:pt x="171753" y="152391"/>
                    <a:pt x="191068" y="155263"/>
                    <a:pt x="204716" y="150714"/>
                  </a:cubicBezTo>
                  <a:cubicBezTo>
                    <a:pt x="265762" y="59145"/>
                    <a:pt x="193849" y="148859"/>
                    <a:pt x="272955" y="96122"/>
                  </a:cubicBezTo>
                  <a:cubicBezTo>
                    <a:pt x="289014" y="85416"/>
                    <a:pt x="297026" y="64552"/>
                    <a:pt x="313898" y="55179"/>
                  </a:cubicBezTo>
                  <a:cubicBezTo>
                    <a:pt x="339049" y="41206"/>
                    <a:pt x="368489" y="36982"/>
                    <a:pt x="395785" y="27884"/>
                  </a:cubicBezTo>
                  <a:lnTo>
                    <a:pt x="436728" y="14236"/>
                  </a:lnTo>
                  <a:cubicBezTo>
                    <a:pt x="527713" y="18785"/>
                    <a:pt x="619350" y="16101"/>
                    <a:pt x="709683" y="27884"/>
                  </a:cubicBezTo>
                  <a:cubicBezTo>
                    <a:pt x="751204" y="33300"/>
                    <a:pt x="794963" y="121685"/>
                    <a:pt x="805217" y="137066"/>
                  </a:cubicBezTo>
                  <a:cubicBezTo>
                    <a:pt x="814316" y="150714"/>
                    <a:pt x="832513" y="155263"/>
                    <a:pt x="846161" y="164361"/>
                  </a:cubicBezTo>
                  <a:cubicBezTo>
                    <a:pt x="850710" y="178009"/>
                    <a:pt x="853375" y="192438"/>
                    <a:pt x="859809" y="205305"/>
                  </a:cubicBezTo>
                  <a:cubicBezTo>
                    <a:pt x="867144" y="219976"/>
                    <a:pt x="880442" y="231259"/>
                    <a:pt x="887104" y="246248"/>
                  </a:cubicBezTo>
                  <a:cubicBezTo>
                    <a:pt x="898789" y="272540"/>
                    <a:pt x="905302" y="300839"/>
                    <a:pt x="914400" y="328134"/>
                  </a:cubicBezTo>
                  <a:lnTo>
                    <a:pt x="928047" y="369078"/>
                  </a:lnTo>
                  <a:cubicBezTo>
                    <a:pt x="939477" y="449090"/>
                    <a:pt x="942666" y="494816"/>
                    <a:pt x="968991" y="573794"/>
                  </a:cubicBezTo>
                  <a:cubicBezTo>
                    <a:pt x="980091" y="607095"/>
                    <a:pt x="983476" y="629223"/>
                    <a:pt x="1009934" y="655681"/>
                  </a:cubicBezTo>
                  <a:cubicBezTo>
                    <a:pt x="1021532" y="667279"/>
                    <a:pt x="1037229" y="673878"/>
                    <a:pt x="1050877" y="682976"/>
                  </a:cubicBezTo>
                  <a:cubicBezTo>
                    <a:pt x="982254" y="705851"/>
                    <a:pt x="991584" y="709096"/>
                    <a:pt x="887104" y="682976"/>
                  </a:cubicBezTo>
                  <a:cubicBezTo>
                    <a:pt x="871191" y="678998"/>
                    <a:pt x="859809" y="664779"/>
                    <a:pt x="846161" y="655681"/>
                  </a:cubicBezTo>
                  <a:lnTo>
                    <a:pt x="818865" y="573794"/>
                  </a:lnTo>
                  <a:lnTo>
                    <a:pt x="805217" y="532851"/>
                  </a:lnTo>
                  <a:cubicBezTo>
                    <a:pt x="800668" y="505555"/>
                    <a:pt x="796997" y="478099"/>
                    <a:pt x="791570" y="450964"/>
                  </a:cubicBezTo>
                  <a:cubicBezTo>
                    <a:pt x="787892" y="432571"/>
                    <a:pt x="781277" y="414827"/>
                    <a:pt x="777922" y="396373"/>
                  </a:cubicBezTo>
                  <a:cubicBezTo>
                    <a:pt x="772168" y="364724"/>
                    <a:pt x="771507" y="332183"/>
                    <a:pt x="764274" y="300839"/>
                  </a:cubicBezTo>
                  <a:cubicBezTo>
                    <a:pt x="757804" y="272804"/>
                    <a:pt x="746077" y="246248"/>
                    <a:pt x="736979" y="218952"/>
                  </a:cubicBezTo>
                  <a:cubicBezTo>
                    <a:pt x="732430" y="205304"/>
                    <a:pt x="731311" y="189979"/>
                    <a:pt x="723331" y="178009"/>
                  </a:cubicBezTo>
                  <a:lnTo>
                    <a:pt x="696035" y="137066"/>
                  </a:lnTo>
                  <a:cubicBezTo>
                    <a:pt x="688599" y="114755"/>
                    <a:pt x="677373" y="69105"/>
                    <a:pt x="655092" y="55179"/>
                  </a:cubicBezTo>
                  <a:cubicBezTo>
                    <a:pt x="630694" y="39930"/>
                    <a:pt x="573206" y="27884"/>
                    <a:pt x="573206" y="27884"/>
                  </a:cubicBezTo>
                  <a:cubicBezTo>
                    <a:pt x="559558" y="18785"/>
                    <a:pt x="548629" y="1679"/>
                    <a:pt x="532262" y="588"/>
                  </a:cubicBezTo>
                  <a:cubicBezTo>
                    <a:pt x="523443" y="0"/>
                    <a:pt x="376000" y="965"/>
                    <a:pt x="327546" y="27884"/>
                  </a:cubicBezTo>
                  <a:cubicBezTo>
                    <a:pt x="298869" y="43816"/>
                    <a:pt x="245659" y="82475"/>
                    <a:pt x="245659" y="82475"/>
                  </a:cubicBezTo>
                  <a:cubicBezTo>
                    <a:pt x="211358" y="185382"/>
                    <a:pt x="257627" y="58540"/>
                    <a:pt x="204716" y="164361"/>
                  </a:cubicBezTo>
                  <a:cubicBezTo>
                    <a:pt x="198282" y="177228"/>
                    <a:pt x="197021" y="192208"/>
                    <a:pt x="191068" y="205305"/>
                  </a:cubicBezTo>
                  <a:cubicBezTo>
                    <a:pt x="174230" y="242348"/>
                    <a:pt x="149345" y="275885"/>
                    <a:pt x="136477" y="314487"/>
                  </a:cubicBezTo>
                  <a:cubicBezTo>
                    <a:pt x="131928" y="328135"/>
                    <a:pt x="129263" y="342563"/>
                    <a:pt x="122829" y="355430"/>
                  </a:cubicBezTo>
                  <a:cubicBezTo>
                    <a:pt x="115494" y="370101"/>
                    <a:pt x="102196" y="381384"/>
                    <a:pt x="95534" y="396373"/>
                  </a:cubicBezTo>
                  <a:cubicBezTo>
                    <a:pt x="83849" y="422665"/>
                    <a:pt x="68238" y="478260"/>
                    <a:pt x="68238" y="478260"/>
                  </a:cubicBezTo>
                  <a:cubicBezTo>
                    <a:pt x="23510" y="448440"/>
                    <a:pt x="27295" y="467367"/>
                    <a:pt x="27295" y="437316"/>
                  </a:cubicBezTo>
                  <a:lnTo>
                    <a:pt x="27295" y="437316"/>
                  </a:lnTo>
                  <a:lnTo>
                    <a:pt x="27295" y="437316"/>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3" name="Freeform 442"/>
            <p:cNvSpPr/>
            <p:nvPr userDrawn="1"/>
          </p:nvSpPr>
          <p:spPr>
            <a:xfrm>
              <a:off x="57443" y="4791822"/>
              <a:ext cx="432643" cy="737317"/>
            </a:xfrm>
            <a:custGeom>
              <a:avLst/>
              <a:gdLst>
                <a:gd name="connsiteX0" fmla="*/ 31364 w 519956"/>
                <a:gd name="connsiteY0" fmla="*/ 704194 h 753275"/>
                <a:gd name="connsiteX1" fmla="*/ 99603 w 519956"/>
                <a:gd name="connsiteY1" fmla="*/ 595012 h 753275"/>
                <a:gd name="connsiteX2" fmla="*/ 195138 w 519956"/>
                <a:gd name="connsiteY2" fmla="*/ 472182 h 753275"/>
                <a:gd name="connsiteX3" fmla="*/ 208785 w 519956"/>
                <a:gd name="connsiteY3" fmla="*/ 431239 h 753275"/>
                <a:gd name="connsiteX4" fmla="*/ 290672 w 519956"/>
                <a:gd name="connsiteY4" fmla="*/ 308409 h 753275"/>
                <a:gd name="connsiteX5" fmla="*/ 317967 w 519956"/>
                <a:gd name="connsiteY5" fmla="*/ 240170 h 753275"/>
                <a:gd name="connsiteX6" fmla="*/ 304320 w 519956"/>
                <a:gd name="connsiteY6" fmla="*/ 76397 h 753275"/>
                <a:gd name="connsiteX7" fmla="*/ 317967 w 519956"/>
                <a:gd name="connsiteY7" fmla="*/ 35454 h 753275"/>
                <a:gd name="connsiteX8" fmla="*/ 358911 w 519956"/>
                <a:gd name="connsiteY8" fmla="*/ 21806 h 753275"/>
                <a:gd name="connsiteX9" fmla="*/ 386206 w 519956"/>
                <a:gd name="connsiteY9" fmla="*/ 62749 h 753275"/>
                <a:gd name="connsiteX10" fmla="*/ 454445 w 519956"/>
                <a:gd name="connsiteY10" fmla="*/ 117340 h 753275"/>
                <a:gd name="connsiteX11" fmla="*/ 427149 w 519956"/>
                <a:gd name="connsiteY11" fmla="*/ 158284 h 753275"/>
                <a:gd name="connsiteX12" fmla="*/ 454445 w 519956"/>
                <a:gd name="connsiteY12" fmla="*/ 212875 h 753275"/>
                <a:gd name="connsiteX13" fmla="*/ 331615 w 519956"/>
                <a:gd name="connsiteY13" fmla="*/ 308409 h 753275"/>
                <a:gd name="connsiteX14" fmla="*/ 236081 w 519956"/>
                <a:gd name="connsiteY14" fmla="*/ 417591 h 753275"/>
                <a:gd name="connsiteX15" fmla="*/ 181490 w 519956"/>
                <a:gd name="connsiteY15" fmla="*/ 499478 h 753275"/>
                <a:gd name="connsiteX16" fmla="*/ 126899 w 519956"/>
                <a:gd name="connsiteY16" fmla="*/ 581364 h 753275"/>
                <a:gd name="connsiteX17" fmla="*/ 99603 w 519956"/>
                <a:gd name="connsiteY17" fmla="*/ 622307 h 753275"/>
                <a:gd name="connsiteX18" fmla="*/ 58660 w 519956"/>
                <a:gd name="connsiteY18" fmla="*/ 649603 h 753275"/>
                <a:gd name="connsiteX19" fmla="*/ 31364 w 519956"/>
                <a:gd name="connsiteY19" fmla="*/ 690546 h 753275"/>
                <a:gd name="connsiteX20" fmla="*/ 31364 w 519956"/>
                <a:gd name="connsiteY20" fmla="*/ 704194 h 7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956" h="753275">
                  <a:moveTo>
                    <a:pt x="31364" y="704194"/>
                  </a:moveTo>
                  <a:cubicBezTo>
                    <a:pt x="42737" y="688272"/>
                    <a:pt x="34720" y="638267"/>
                    <a:pt x="99603" y="595012"/>
                  </a:cubicBezTo>
                  <a:cubicBezTo>
                    <a:pt x="164900" y="497066"/>
                    <a:pt x="130997" y="536322"/>
                    <a:pt x="195138" y="472182"/>
                  </a:cubicBezTo>
                  <a:cubicBezTo>
                    <a:pt x="199687" y="458534"/>
                    <a:pt x="201799" y="443815"/>
                    <a:pt x="208785" y="431239"/>
                  </a:cubicBezTo>
                  <a:cubicBezTo>
                    <a:pt x="208795" y="431222"/>
                    <a:pt x="277018" y="328889"/>
                    <a:pt x="290672" y="308409"/>
                  </a:cubicBezTo>
                  <a:cubicBezTo>
                    <a:pt x="304262" y="288025"/>
                    <a:pt x="308869" y="262916"/>
                    <a:pt x="317967" y="240170"/>
                  </a:cubicBezTo>
                  <a:cubicBezTo>
                    <a:pt x="313418" y="185579"/>
                    <a:pt x="304320" y="131177"/>
                    <a:pt x="304320" y="76397"/>
                  </a:cubicBezTo>
                  <a:cubicBezTo>
                    <a:pt x="304320" y="62011"/>
                    <a:pt x="307795" y="45626"/>
                    <a:pt x="317967" y="35454"/>
                  </a:cubicBezTo>
                  <a:cubicBezTo>
                    <a:pt x="328140" y="25281"/>
                    <a:pt x="345263" y="26355"/>
                    <a:pt x="358911" y="21806"/>
                  </a:cubicBezTo>
                  <a:cubicBezTo>
                    <a:pt x="368009" y="35454"/>
                    <a:pt x="373398" y="52502"/>
                    <a:pt x="386206" y="62749"/>
                  </a:cubicBezTo>
                  <a:cubicBezTo>
                    <a:pt x="480382" y="138090"/>
                    <a:pt x="376216" y="0"/>
                    <a:pt x="454445" y="117340"/>
                  </a:cubicBezTo>
                  <a:cubicBezTo>
                    <a:pt x="445346" y="130988"/>
                    <a:pt x="423171" y="142371"/>
                    <a:pt x="427149" y="158284"/>
                  </a:cubicBezTo>
                  <a:cubicBezTo>
                    <a:pt x="434428" y="187399"/>
                    <a:pt x="519956" y="147364"/>
                    <a:pt x="454445" y="212875"/>
                  </a:cubicBezTo>
                  <a:cubicBezTo>
                    <a:pt x="351247" y="316073"/>
                    <a:pt x="398845" y="221971"/>
                    <a:pt x="331615" y="308409"/>
                  </a:cubicBezTo>
                  <a:cubicBezTo>
                    <a:pt x="245879" y="418641"/>
                    <a:pt x="315343" y="364751"/>
                    <a:pt x="236081" y="417591"/>
                  </a:cubicBezTo>
                  <a:cubicBezTo>
                    <a:pt x="209980" y="495893"/>
                    <a:pt x="241124" y="422805"/>
                    <a:pt x="181490" y="499478"/>
                  </a:cubicBezTo>
                  <a:cubicBezTo>
                    <a:pt x="161350" y="525373"/>
                    <a:pt x="145096" y="554069"/>
                    <a:pt x="126899" y="581364"/>
                  </a:cubicBezTo>
                  <a:lnTo>
                    <a:pt x="99603" y="622307"/>
                  </a:lnTo>
                  <a:cubicBezTo>
                    <a:pt x="90504" y="635955"/>
                    <a:pt x="72308" y="640504"/>
                    <a:pt x="58660" y="649603"/>
                  </a:cubicBezTo>
                  <a:cubicBezTo>
                    <a:pt x="49561" y="663251"/>
                    <a:pt x="38699" y="675875"/>
                    <a:pt x="31364" y="690546"/>
                  </a:cubicBezTo>
                  <a:cubicBezTo>
                    <a:pt x="0" y="753275"/>
                    <a:pt x="19991" y="720116"/>
                    <a:pt x="31364" y="704194"/>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4" name="Freeform 443"/>
            <p:cNvSpPr/>
            <p:nvPr userDrawn="1"/>
          </p:nvSpPr>
          <p:spPr>
            <a:xfrm>
              <a:off x="270014" y="4720844"/>
              <a:ext cx="250623" cy="279343"/>
            </a:xfrm>
            <a:custGeom>
              <a:avLst/>
              <a:gdLst>
                <a:gd name="connsiteX0" fmla="*/ 76144 w 301202"/>
                <a:gd name="connsiteY0" fmla="*/ 80672 h 285389"/>
                <a:gd name="connsiteX1" fmla="*/ 117087 w 301202"/>
                <a:gd name="connsiteY1" fmla="*/ 94320 h 285389"/>
                <a:gd name="connsiteX2" fmla="*/ 185326 w 301202"/>
                <a:gd name="connsiteY2" fmla="*/ 148911 h 285389"/>
                <a:gd name="connsiteX3" fmla="*/ 198974 w 301202"/>
                <a:gd name="connsiteY3" fmla="*/ 189854 h 285389"/>
                <a:gd name="connsiteX4" fmla="*/ 212622 w 301202"/>
                <a:gd name="connsiteY4" fmla="*/ 271741 h 285389"/>
                <a:gd name="connsiteX5" fmla="*/ 253565 w 301202"/>
                <a:gd name="connsiteY5" fmla="*/ 285389 h 285389"/>
                <a:gd name="connsiteX6" fmla="*/ 280861 w 301202"/>
                <a:gd name="connsiteY6" fmla="*/ 244445 h 285389"/>
                <a:gd name="connsiteX7" fmla="*/ 280861 w 301202"/>
                <a:gd name="connsiteY7" fmla="*/ 107968 h 285389"/>
                <a:gd name="connsiteX8" fmla="*/ 253565 w 301202"/>
                <a:gd name="connsiteY8" fmla="*/ 67024 h 285389"/>
                <a:gd name="connsiteX9" fmla="*/ 212622 w 301202"/>
                <a:gd name="connsiteY9" fmla="*/ 53377 h 285389"/>
                <a:gd name="connsiteX10" fmla="*/ 62496 w 301202"/>
                <a:gd name="connsiteY10" fmla="*/ 39729 h 285389"/>
                <a:gd name="connsiteX11" fmla="*/ 76144 w 301202"/>
                <a:gd name="connsiteY11" fmla="*/ 80672 h 28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202" h="285389">
                  <a:moveTo>
                    <a:pt x="76144" y="80672"/>
                  </a:moveTo>
                  <a:cubicBezTo>
                    <a:pt x="85242" y="89770"/>
                    <a:pt x="105853" y="85333"/>
                    <a:pt x="117087" y="94320"/>
                  </a:cubicBezTo>
                  <a:cubicBezTo>
                    <a:pt x="205276" y="164871"/>
                    <a:pt x="82415" y="114606"/>
                    <a:pt x="185326" y="148911"/>
                  </a:cubicBezTo>
                  <a:cubicBezTo>
                    <a:pt x="189875" y="162559"/>
                    <a:pt x="195853" y="175811"/>
                    <a:pt x="198974" y="189854"/>
                  </a:cubicBezTo>
                  <a:cubicBezTo>
                    <a:pt x="204977" y="216867"/>
                    <a:pt x="198893" y="247715"/>
                    <a:pt x="212622" y="271741"/>
                  </a:cubicBezTo>
                  <a:cubicBezTo>
                    <a:pt x="219759" y="284232"/>
                    <a:pt x="239917" y="280840"/>
                    <a:pt x="253565" y="285389"/>
                  </a:cubicBezTo>
                  <a:cubicBezTo>
                    <a:pt x="262664" y="271741"/>
                    <a:pt x="274400" y="259522"/>
                    <a:pt x="280861" y="244445"/>
                  </a:cubicBezTo>
                  <a:cubicBezTo>
                    <a:pt x="301202" y="196982"/>
                    <a:pt x="297617" y="158235"/>
                    <a:pt x="280861" y="107968"/>
                  </a:cubicBezTo>
                  <a:cubicBezTo>
                    <a:pt x="275674" y="92407"/>
                    <a:pt x="266373" y="77271"/>
                    <a:pt x="253565" y="67024"/>
                  </a:cubicBezTo>
                  <a:cubicBezTo>
                    <a:pt x="242332" y="58037"/>
                    <a:pt x="226270" y="57926"/>
                    <a:pt x="212622" y="53377"/>
                  </a:cubicBezTo>
                  <a:cubicBezTo>
                    <a:pt x="157292" y="16490"/>
                    <a:pt x="151885" y="0"/>
                    <a:pt x="62496" y="39729"/>
                  </a:cubicBezTo>
                  <a:cubicBezTo>
                    <a:pt x="0" y="67505"/>
                    <a:pt x="67046" y="71574"/>
                    <a:pt x="76144" y="80672"/>
                  </a:cubicBezTo>
                  <a:close/>
                </a:path>
              </a:pathLst>
            </a:cu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5" name="Freeform 444"/>
            <p:cNvSpPr/>
            <p:nvPr userDrawn="1"/>
          </p:nvSpPr>
          <p:spPr>
            <a:xfrm>
              <a:off x="651339" y="5414305"/>
              <a:ext cx="136272" cy="387400"/>
            </a:xfrm>
            <a:custGeom>
              <a:avLst/>
              <a:gdLst>
                <a:gd name="connsiteX0" fmla="*/ 163774 w 163774"/>
                <a:gd name="connsiteY0" fmla="*/ 395785 h 395785"/>
                <a:gd name="connsiteX1" fmla="*/ 150126 w 163774"/>
                <a:gd name="connsiteY1" fmla="*/ 354842 h 395785"/>
                <a:gd name="connsiteX2" fmla="*/ 122830 w 163774"/>
                <a:gd name="connsiteY2" fmla="*/ 232012 h 395785"/>
                <a:gd name="connsiteX3" fmla="*/ 81887 w 163774"/>
                <a:gd name="connsiteY3" fmla="*/ 136478 h 395785"/>
                <a:gd name="connsiteX4" fmla="*/ 68239 w 163774"/>
                <a:gd name="connsiteY4" fmla="*/ 95535 h 395785"/>
                <a:gd name="connsiteX5" fmla="*/ 0 w 163774"/>
                <a:gd name="connsiteY5" fmla="*/ 0 h 395785"/>
                <a:gd name="connsiteX6" fmla="*/ 0 w 163774"/>
                <a:gd name="connsiteY6" fmla="*/ 0 h 39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774" h="395785">
                  <a:moveTo>
                    <a:pt x="163774" y="395785"/>
                  </a:moveTo>
                  <a:cubicBezTo>
                    <a:pt x="159225" y="382137"/>
                    <a:pt x="153615" y="368798"/>
                    <a:pt x="150126" y="354842"/>
                  </a:cubicBezTo>
                  <a:cubicBezTo>
                    <a:pt x="121974" y="242234"/>
                    <a:pt x="150858" y="330111"/>
                    <a:pt x="122830" y="232012"/>
                  </a:cubicBezTo>
                  <a:cubicBezTo>
                    <a:pt x="104540" y="167995"/>
                    <a:pt x="113085" y="209272"/>
                    <a:pt x="81887" y="136478"/>
                  </a:cubicBezTo>
                  <a:cubicBezTo>
                    <a:pt x="76220" y="123255"/>
                    <a:pt x="75225" y="108111"/>
                    <a:pt x="68239" y="95535"/>
                  </a:cubicBezTo>
                  <a:cubicBezTo>
                    <a:pt x="31888" y="30104"/>
                    <a:pt x="32568" y="32568"/>
                    <a:pt x="0" y="0"/>
                  </a:cubicBezTo>
                  <a:lnTo>
                    <a:pt x="0" y="0"/>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6" name="Freeform 445"/>
            <p:cNvSpPr/>
            <p:nvPr userDrawn="1"/>
          </p:nvSpPr>
          <p:spPr>
            <a:xfrm>
              <a:off x="83540" y="5708195"/>
              <a:ext cx="158984" cy="160304"/>
            </a:xfrm>
            <a:custGeom>
              <a:avLst/>
              <a:gdLst>
                <a:gd name="connsiteX0" fmla="*/ 191069 w 191069"/>
                <a:gd name="connsiteY0" fmla="*/ 0 h 163773"/>
                <a:gd name="connsiteX1" fmla="*/ 68239 w 191069"/>
                <a:gd name="connsiteY1" fmla="*/ 27295 h 163773"/>
                <a:gd name="connsiteX2" fmla="*/ 13648 w 191069"/>
                <a:gd name="connsiteY2" fmla="*/ 122830 h 163773"/>
                <a:gd name="connsiteX3" fmla="*/ 0 w 191069"/>
                <a:gd name="connsiteY3" fmla="*/ 163773 h 163773"/>
                <a:gd name="connsiteX4" fmla="*/ 0 w 191069"/>
                <a:gd name="connsiteY4" fmla="*/ 163773 h 163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69" h="163773">
                  <a:moveTo>
                    <a:pt x="191069" y="0"/>
                  </a:moveTo>
                  <a:cubicBezTo>
                    <a:pt x="190236" y="139"/>
                    <a:pt x="85920" y="13150"/>
                    <a:pt x="68239" y="27295"/>
                  </a:cubicBezTo>
                  <a:cubicBezTo>
                    <a:pt x="53343" y="39212"/>
                    <a:pt x="18903" y="110569"/>
                    <a:pt x="13648" y="122830"/>
                  </a:cubicBezTo>
                  <a:cubicBezTo>
                    <a:pt x="7981" y="136053"/>
                    <a:pt x="0" y="163773"/>
                    <a:pt x="0" y="163773"/>
                  </a:cubicBezTo>
                  <a:lnTo>
                    <a:pt x="0" y="16377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7" name="Freeform 446"/>
            <p:cNvSpPr/>
            <p:nvPr userDrawn="1"/>
          </p:nvSpPr>
          <p:spPr>
            <a:xfrm>
              <a:off x="367440" y="5601326"/>
              <a:ext cx="238158" cy="320607"/>
            </a:xfrm>
            <a:custGeom>
              <a:avLst/>
              <a:gdLst>
                <a:gd name="connsiteX0" fmla="*/ 0 w 286222"/>
                <a:gd name="connsiteY0" fmla="*/ 0 h 327546"/>
                <a:gd name="connsiteX1" fmla="*/ 81887 w 286222"/>
                <a:gd name="connsiteY1" fmla="*/ 27295 h 327546"/>
                <a:gd name="connsiteX2" fmla="*/ 122830 w 286222"/>
                <a:gd name="connsiteY2" fmla="*/ 40943 h 327546"/>
                <a:gd name="connsiteX3" fmla="*/ 163774 w 286222"/>
                <a:gd name="connsiteY3" fmla="*/ 81886 h 327546"/>
                <a:gd name="connsiteX4" fmla="*/ 204717 w 286222"/>
                <a:gd name="connsiteY4" fmla="*/ 95534 h 327546"/>
                <a:gd name="connsiteX5" fmla="*/ 259308 w 286222"/>
                <a:gd name="connsiteY5" fmla="*/ 177421 h 327546"/>
                <a:gd name="connsiteX6" fmla="*/ 204717 w 286222"/>
                <a:gd name="connsiteY6" fmla="*/ 327546 h 327546"/>
                <a:gd name="connsiteX7" fmla="*/ 150126 w 286222"/>
                <a:gd name="connsiteY7" fmla="*/ 313898 h 327546"/>
                <a:gd name="connsiteX8" fmla="*/ 136478 w 286222"/>
                <a:gd name="connsiteY8" fmla="*/ 313898 h 327546"/>
                <a:gd name="connsiteX9" fmla="*/ 136478 w 286222"/>
                <a:gd name="connsiteY9" fmla="*/ 313898 h 32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222" h="327546">
                  <a:moveTo>
                    <a:pt x="0" y="0"/>
                  </a:moveTo>
                  <a:lnTo>
                    <a:pt x="81887" y="27295"/>
                  </a:lnTo>
                  <a:lnTo>
                    <a:pt x="122830" y="40943"/>
                  </a:lnTo>
                  <a:cubicBezTo>
                    <a:pt x="136478" y="54591"/>
                    <a:pt x="147715" y="71180"/>
                    <a:pt x="163774" y="81886"/>
                  </a:cubicBezTo>
                  <a:cubicBezTo>
                    <a:pt x="175744" y="89866"/>
                    <a:pt x="194545" y="85362"/>
                    <a:pt x="204717" y="95534"/>
                  </a:cubicBezTo>
                  <a:cubicBezTo>
                    <a:pt x="227914" y="118731"/>
                    <a:pt x="259308" y="177421"/>
                    <a:pt x="259308" y="177421"/>
                  </a:cubicBezTo>
                  <a:cubicBezTo>
                    <a:pt x="253161" y="238890"/>
                    <a:pt x="286222" y="327546"/>
                    <a:pt x="204717" y="327546"/>
                  </a:cubicBezTo>
                  <a:cubicBezTo>
                    <a:pt x="185960" y="327546"/>
                    <a:pt x="168519" y="317577"/>
                    <a:pt x="150126" y="313898"/>
                  </a:cubicBezTo>
                  <a:cubicBezTo>
                    <a:pt x="145665" y="313006"/>
                    <a:pt x="141027" y="313898"/>
                    <a:pt x="136478" y="313898"/>
                  </a:cubicBezTo>
                  <a:lnTo>
                    <a:pt x="136478" y="313898"/>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8" name="Freeform 447"/>
            <p:cNvSpPr/>
            <p:nvPr userDrawn="1"/>
          </p:nvSpPr>
          <p:spPr>
            <a:xfrm>
              <a:off x="26761" y="5173850"/>
              <a:ext cx="46005" cy="280531"/>
            </a:xfrm>
            <a:custGeom>
              <a:avLst/>
              <a:gdLst>
                <a:gd name="connsiteX0" fmla="*/ 0 w 55289"/>
                <a:gd name="connsiteY0" fmla="*/ 0 h 286603"/>
                <a:gd name="connsiteX1" fmla="*/ 27295 w 55289"/>
                <a:gd name="connsiteY1" fmla="*/ 40943 h 286603"/>
                <a:gd name="connsiteX2" fmla="*/ 40943 w 55289"/>
                <a:gd name="connsiteY2" fmla="*/ 81886 h 286603"/>
                <a:gd name="connsiteX3" fmla="*/ 54591 w 55289"/>
                <a:gd name="connsiteY3" fmla="*/ 286603 h 286603"/>
                <a:gd name="connsiteX4" fmla="*/ 54591 w 55289"/>
                <a:gd name="connsiteY4" fmla="*/ 286603 h 28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89" h="286603">
                  <a:moveTo>
                    <a:pt x="0" y="0"/>
                  </a:moveTo>
                  <a:cubicBezTo>
                    <a:pt x="9098" y="13648"/>
                    <a:pt x="19960" y="26272"/>
                    <a:pt x="27295" y="40943"/>
                  </a:cubicBezTo>
                  <a:cubicBezTo>
                    <a:pt x="33729" y="53810"/>
                    <a:pt x="39159" y="67611"/>
                    <a:pt x="40943" y="81886"/>
                  </a:cubicBezTo>
                  <a:cubicBezTo>
                    <a:pt x="55289" y="196651"/>
                    <a:pt x="54591" y="210995"/>
                    <a:pt x="54591" y="286603"/>
                  </a:cubicBezTo>
                  <a:lnTo>
                    <a:pt x="54591" y="28660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9" name="Freeform 448"/>
            <p:cNvSpPr/>
            <p:nvPr userDrawn="1"/>
          </p:nvSpPr>
          <p:spPr>
            <a:xfrm>
              <a:off x="-18664" y="4527913"/>
              <a:ext cx="224396" cy="913110"/>
            </a:xfrm>
            <a:custGeom>
              <a:avLst/>
              <a:gdLst>
                <a:gd name="connsiteX0" fmla="*/ 122830 w 269682"/>
                <a:gd name="connsiteY0" fmla="*/ 932873 h 932873"/>
                <a:gd name="connsiteX1" fmla="*/ 150126 w 269682"/>
                <a:gd name="connsiteY1" fmla="*/ 891930 h 932873"/>
                <a:gd name="connsiteX2" fmla="*/ 191069 w 269682"/>
                <a:gd name="connsiteY2" fmla="*/ 810043 h 932873"/>
                <a:gd name="connsiteX3" fmla="*/ 177421 w 269682"/>
                <a:gd name="connsiteY3" fmla="*/ 564384 h 932873"/>
                <a:gd name="connsiteX4" fmla="*/ 163773 w 269682"/>
                <a:gd name="connsiteY4" fmla="*/ 523440 h 932873"/>
                <a:gd name="connsiteX5" fmla="*/ 122830 w 269682"/>
                <a:gd name="connsiteY5" fmla="*/ 496145 h 932873"/>
                <a:gd name="connsiteX6" fmla="*/ 54591 w 269682"/>
                <a:gd name="connsiteY6" fmla="*/ 373315 h 932873"/>
                <a:gd name="connsiteX7" fmla="*/ 95535 w 269682"/>
                <a:gd name="connsiteY7" fmla="*/ 359667 h 932873"/>
                <a:gd name="connsiteX8" fmla="*/ 81887 w 269682"/>
                <a:gd name="connsiteY8" fmla="*/ 318724 h 932873"/>
                <a:gd name="connsiteX9" fmla="*/ 68239 w 269682"/>
                <a:gd name="connsiteY9" fmla="*/ 264133 h 932873"/>
                <a:gd name="connsiteX10" fmla="*/ 54591 w 269682"/>
                <a:gd name="connsiteY10" fmla="*/ 86712 h 932873"/>
                <a:gd name="connsiteX11" fmla="*/ 40944 w 269682"/>
                <a:gd name="connsiteY11" fmla="*/ 45769 h 932873"/>
                <a:gd name="connsiteX12" fmla="*/ 0 w 269682"/>
                <a:gd name="connsiteY12" fmla="*/ 32121 h 932873"/>
                <a:gd name="connsiteX13" fmla="*/ 40944 w 269682"/>
                <a:gd name="connsiteY13" fmla="*/ 4825 h 932873"/>
                <a:gd name="connsiteX14" fmla="*/ 177421 w 269682"/>
                <a:gd name="connsiteY14" fmla="*/ 32121 h 932873"/>
                <a:gd name="connsiteX15" fmla="*/ 204717 w 269682"/>
                <a:gd name="connsiteY15" fmla="*/ 73064 h 932873"/>
                <a:gd name="connsiteX16" fmla="*/ 259308 w 269682"/>
                <a:gd name="connsiteY16" fmla="*/ 195894 h 932873"/>
                <a:gd name="connsiteX17" fmla="*/ 245660 w 269682"/>
                <a:gd name="connsiteY17" fmla="*/ 646270 h 932873"/>
                <a:gd name="connsiteX18" fmla="*/ 232012 w 269682"/>
                <a:gd name="connsiteY18" fmla="*/ 700861 h 932873"/>
                <a:gd name="connsiteX19" fmla="*/ 177421 w 269682"/>
                <a:gd name="connsiteY19" fmla="*/ 823691 h 932873"/>
                <a:gd name="connsiteX20" fmla="*/ 136478 w 269682"/>
                <a:gd name="connsiteY20" fmla="*/ 850987 h 932873"/>
                <a:gd name="connsiteX21" fmla="*/ 136478 w 269682"/>
                <a:gd name="connsiteY21" fmla="*/ 850987 h 932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9682" h="932873">
                  <a:moveTo>
                    <a:pt x="122830" y="932873"/>
                  </a:moveTo>
                  <a:cubicBezTo>
                    <a:pt x="131929" y="919225"/>
                    <a:pt x="142791" y="906601"/>
                    <a:pt x="150126" y="891930"/>
                  </a:cubicBezTo>
                  <a:cubicBezTo>
                    <a:pt x="206633" y="778916"/>
                    <a:pt x="112838" y="927390"/>
                    <a:pt x="191069" y="810043"/>
                  </a:cubicBezTo>
                  <a:cubicBezTo>
                    <a:pt x="186520" y="728157"/>
                    <a:pt x="185197" y="646027"/>
                    <a:pt x="177421" y="564384"/>
                  </a:cubicBezTo>
                  <a:cubicBezTo>
                    <a:pt x="176057" y="550063"/>
                    <a:pt x="172760" y="534674"/>
                    <a:pt x="163773" y="523440"/>
                  </a:cubicBezTo>
                  <a:cubicBezTo>
                    <a:pt x="153527" y="510632"/>
                    <a:pt x="136478" y="505243"/>
                    <a:pt x="122830" y="496145"/>
                  </a:cubicBezTo>
                  <a:cubicBezTo>
                    <a:pt x="60259" y="402288"/>
                    <a:pt x="78613" y="445380"/>
                    <a:pt x="54591" y="373315"/>
                  </a:cubicBezTo>
                  <a:cubicBezTo>
                    <a:pt x="68239" y="368766"/>
                    <a:pt x="89101" y="372534"/>
                    <a:pt x="95535" y="359667"/>
                  </a:cubicBezTo>
                  <a:cubicBezTo>
                    <a:pt x="101969" y="346800"/>
                    <a:pt x="85839" y="332556"/>
                    <a:pt x="81887" y="318724"/>
                  </a:cubicBezTo>
                  <a:cubicBezTo>
                    <a:pt x="76734" y="300689"/>
                    <a:pt x="72788" y="282330"/>
                    <a:pt x="68239" y="264133"/>
                  </a:cubicBezTo>
                  <a:cubicBezTo>
                    <a:pt x="63690" y="204993"/>
                    <a:pt x="61948" y="145569"/>
                    <a:pt x="54591" y="86712"/>
                  </a:cubicBezTo>
                  <a:cubicBezTo>
                    <a:pt x="52807" y="72437"/>
                    <a:pt x="51116" y="55941"/>
                    <a:pt x="40944" y="45769"/>
                  </a:cubicBezTo>
                  <a:cubicBezTo>
                    <a:pt x="30771" y="35596"/>
                    <a:pt x="13648" y="36670"/>
                    <a:pt x="0" y="32121"/>
                  </a:cubicBezTo>
                  <a:cubicBezTo>
                    <a:pt x="13648" y="23022"/>
                    <a:pt x="24623" y="6457"/>
                    <a:pt x="40944" y="4825"/>
                  </a:cubicBezTo>
                  <a:cubicBezTo>
                    <a:pt x="89197" y="0"/>
                    <a:pt x="133474" y="17472"/>
                    <a:pt x="177421" y="32121"/>
                  </a:cubicBezTo>
                  <a:cubicBezTo>
                    <a:pt x="186520" y="45769"/>
                    <a:pt x="198055" y="58075"/>
                    <a:pt x="204717" y="73064"/>
                  </a:cubicBezTo>
                  <a:cubicBezTo>
                    <a:pt x="269682" y="219235"/>
                    <a:pt x="197534" y="103235"/>
                    <a:pt x="259308" y="195894"/>
                  </a:cubicBezTo>
                  <a:cubicBezTo>
                    <a:pt x="254759" y="346019"/>
                    <a:pt x="253767" y="496295"/>
                    <a:pt x="245660" y="646270"/>
                  </a:cubicBezTo>
                  <a:cubicBezTo>
                    <a:pt x="244648" y="665000"/>
                    <a:pt x="237402" y="682895"/>
                    <a:pt x="232012" y="700861"/>
                  </a:cubicBezTo>
                  <a:cubicBezTo>
                    <a:pt x="224768" y="725008"/>
                    <a:pt x="206289" y="800596"/>
                    <a:pt x="177421" y="823691"/>
                  </a:cubicBezTo>
                  <a:cubicBezTo>
                    <a:pt x="132162" y="859898"/>
                    <a:pt x="136478" y="816274"/>
                    <a:pt x="136478" y="850987"/>
                  </a:cubicBezTo>
                  <a:lnTo>
                    <a:pt x="136478" y="850987"/>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0" name="Freeform 449"/>
            <p:cNvSpPr/>
            <p:nvPr userDrawn="1"/>
          </p:nvSpPr>
          <p:spPr>
            <a:xfrm>
              <a:off x="83540" y="4692938"/>
              <a:ext cx="68822" cy="374042"/>
            </a:xfrm>
            <a:custGeom>
              <a:avLst/>
              <a:gdLst>
                <a:gd name="connsiteX0" fmla="*/ 0 w 82711"/>
                <a:gd name="connsiteY0" fmla="*/ 0 h 382137"/>
                <a:gd name="connsiteX1" fmla="*/ 13648 w 82711"/>
                <a:gd name="connsiteY1" fmla="*/ 40943 h 382137"/>
                <a:gd name="connsiteX2" fmla="*/ 40944 w 82711"/>
                <a:gd name="connsiteY2" fmla="*/ 81887 h 382137"/>
                <a:gd name="connsiteX3" fmla="*/ 54591 w 82711"/>
                <a:gd name="connsiteY3" fmla="*/ 150125 h 382137"/>
                <a:gd name="connsiteX4" fmla="*/ 81887 w 82711"/>
                <a:gd name="connsiteY4" fmla="*/ 354842 h 382137"/>
                <a:gd name="connsiteX5" fmla="*/ 81887 w 82711"/>
                <a:gd name="connsiteY5" fmla="*/ 382137 h 382137"/>
                <a:gd name="connsiteX6" fmla="*/ 81887 w 82711"/>
                <a:gd name="connsiteY6" fmla="*/ 382137 h 38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711" h="382137">
                  <a:moveTo>
                    <a:pt x="0" y="0"/>
                  </a:moveTo>
                  <a:cubicBezTo>
                    <a:pt x="4549" y="13648"/>
                    <a:pt x="7214" y="28076"/>
                    <a:pt x="13648" y="40943"/>
                  </a:cubicBezTo>
                  <a:cubicBezTo>
                    <a:pt x="20984" y="55614"/>
                    <a:pt x="35185" y="66529"/>
                    <a:pt x="40944" y="81887"/>
                  </a:cubicBezTo>
                  <a:cubicBezTo>
                    <a:pt x="49089" y="103607"/>
                    <a:pt x="50442" y="127303"/>
                    <a:pt x="54591" y="150125"/>
                  </a:cubicBezTo>
                  <a:cubicBezTo>
                    <a:pt x="69075" y="229790"/>
                    <a:pt x="74020" y="268309"/>
                    <a:pt x="81887" y="354842"/>
                  </a:cubicBezTo>
                  <a:cubicBezTo>
                    <a:pt x="82711" y="363903"/>
                    <a:pt x="81887" y="373039"/>
                    <a:pt x="81887" y="382137"/>
                  </a:cubicBezTo>
                  <a:lnTo>
                    <a:pt x="81887" y="382137"/>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1" name="Freeform 450"/>
            <p:cNvSpPr/>
            <p:nvPr userDrawn="1"/>
          </p:nvSpPr>
          <p:spPr>
            <a:xfrm rot="5400000" flipH="1">
              <a:off x="808308" y="6095866"/>
              <a:ext cx="431554" cy="899481"/>
            </a:xfrm>
            <a:custGeom>
              <a:avLst/>
              <a:gdLst>
                <a:gd name="connsiteX0" fmla="*/ 122830 w 525752"/>
                <a:gd name="connsiteY0" fmla="*/ 914400 h 918949"/>
                <a:gd name="connsiteX1" fmla="*/ 95534 w 525752"/>
                <a:gd name="connsiteY1" fmla="*/ 873457 h 918949"/>
                <a:gd name="connsiteX2" fmla="*/ 68239 w 525752"/>
                <a:gd name="connsiteY2" fmla="*/ 736979 h 918949"/>
                <a:gd name="connsiteX3" fmla="*/ 54591 w 525752"/>
                <a:gd name="connsiteY3" fmla="*/ 668740 h 918949"/>
                <a:gd name="connsiteX4" fmla="*/ 95534 w 525752"/>
                <a:gd name="connsiteY4" fmla="*/ 436728 h 918949"/>
                <a:gd name="connsiteX5" fmla="*/ 136478 w 525752"/>
                <a:gd name="connsiteY5" fmla="*/ 423081 h 918949"/>
                <a:gd name="connsiteX6" fmla="*/ 177421 w 525752"/>
                <a:gd name="connsiteY6" fmla="*/ 395785 h 918949"/>
                <a:gd name="connsiteX7" fmla="*/ 313899 w 525752"/>
                <a:gd name="connsiteY7" fmla="*/ 382137 h 918949"/>
                <a:gd name="connsiteX8" fmla="*/ 354842 w 525752"/>
                <a:gd name="connsiteY8" fmla="*/ 368490 h 918949"/>
                <a:gd name="connsiteX9" fmla="*/ 382137 w 525752"/>
                <a:gd name="connsiteY9" fmla="*/ 286603 h 918949"/>
                <a:gd name="connsiteX10" fmla="*/ 477672 w 525752"/>
                <a:gd name="connsiteY10" fmla="*/ 232012 h 918949"/>
                <a:gd name="connsiteX11" fmla="*/ 491319 w 525752"/>
                <a:gd name="connsiteY11" fmla="*/ 40943 h 918949"/>
                <a:gd name="connsiteX12" fmla="*/ 409433 w 525752"/>
                <a:gd name="connsiteY12" fmla="*/ 0 h 918949"/>
                <a:gd name="connsiteX13" fmla="*/ 177421 w 525752"/>
                <a:gd name="connsiteY13" fmla="*/ 13648 h 918949"/>
                <a:gd name="connsiteX14" fmla="*/ 136478 w 525752"/>
                <a:gd name="connsiteY14" fmla="*/ 27296 h 918949"/>
                <a:gd name="connsiteX15" fmla="*/ 54591 w 525752"/>
                <a:gd name="connsiteY15" fmla="*/ 109182 h 918949"/>
                <a:gd name="connsiteX16" fmla="*/ 27296 w 525752"/>
                <a:gd name="connsiteY16" fmla="*/ 218364 h 918949"/>
                <a:gd name="connsiteX17" fmla="*/ 0 w 525752"/>
                <a:gd name="connsiteY17" fmla="*/ 259307 h 918949"/>
                <a:gd name="connsiteX18" fmla="*/ 13648 w 525752"/>
                <a:gd name="connsiteY18" fmla="*/ 614149 h 918949"/>
                <a:gd name="connsiteX19" fmla="*/ 54591 w 525752"/>
                <a:gd name="connsiteY19" fmla="*/ 777922 h 918949"/>
                <a:gd name="connsiteX20" fmla="*/ 81887 w 525752"/>
                <a:gd name="connsiteY20" fmla="*/ 859809 h 918949"/>
                <a:gd name="connsiteX21" fmla="*/ 109182 w 525752"/>
                <a:gd name="connsiteY21" fmla="*/ 900752 h 918949"/>
                <a:gd name="connsiteX22" fmla="*/ 122830 w 525752"/>
                <a:gd name="connsiteY22" fmla="*/ 914400 h 91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5752" h="918949">
                  <a:moveTo>
                    <a:pt x="122830" y="914400"/>
                  </a:moveTo>
                  <a:cubicBezTo>
                    <a:pt x="120555" y="909851"/>
                    <a:pt x="102869" y="888128"/>
                    <a:pt x="95534" y="873457"/>
                  </a:cubicBezTo>
                  <a:cubicBezTo>
                    <a:pt x="75918" y="834224"/>
                    <a:pt x="74524" y="774690"/>
                    <a:pt x="68239" y="736979"/>
                  </a:cubicBezTo>
                  <a:cubicBezTo>
                    <a:pt x="64425" y="714098"/>
                    <a:pt x="59140" y="691486"/>
                    <a:pt x="54591" y="668740"/>
                  </a:cubicBezTo>
                  <a:cubicBezTo>
                    <a:pt x="56722" y="641034"/>
                    <a:pt x="46198" y="486063"/>
                    <a:pt x="95534" y="436728"/>
                  </a:cubicBezTo>
                  <a:cubicBezTo>
                    <a:pt x="105707" y="426556"/>
                    <a:pt x="122830" y="427630"/>
                    <a:pt x="136478" y="423081"/>
                  </a:cubicBezTo>
                  <a:cubicBezTo>
                    <a:pt x="150126" y="413982"/>
                    <a:pt x="161438" y="399473"/>
                    <a:pt x="177421" y="395785"/>
                  </a:cubicBezTo>
                  <a:cubicBezTo>
                    <a:pt x="221970" y="385504"/>
                    <a:pt x="268711" y="389089"/>
                    <a:pt x="313899" y="382137"/>
                  </a:cubicBezTo>
                  <a:cubicBezTo>
                    <a:pt x="328118" y="379950"/>
                    <a:pt x="341194" y="373039"/>
                    <a:pt x="354842" y="368490"/>
                  </a:cubicBezTo>
                  <a:lnTo>
                    <a:pt x="382137" y="286603"/>
                  </a:lnTo>
                  <a:cubicBezTo>
                    <a:pt x="404535" y="219408"/>
                    <a:pt x="381596" y="248025"/>
                    <a:pt x="477672" y="232012"/>
                  </a:cubicBezTo>
                  <a:cubicBezTo>
                    <a:pt x="503060" y="155847"/>
                    <a:pt x="525752" y="127025"/>
                    <a:pt x="491319" y="40943"/>
                  </a:cubicBezTo>
                  <a:cubicBezTo>
                    <a:pt x="483179" y="20593"/>
                    <a:pt x="426668" y="5745"/>
                    <a:pt x="409433" y="0"/>
                  </a:cubicBezTo>
                  <a:cubicBezTo>
                    <a:pt x="332096" y="4549"/>
                    <a:pt x="254508" y="5939"/>
                    <a:pt x="177421" y="13648"/>
                  </a:cubicBezTo>
                  <a:cubicBezTo>
                    <a:pt x="163106" y="15079"/>
                    <a:pt x="147834" y="18464"/>
                    <a:pt x="136478" y="27296"/>
                  </a:cubicBezTo>
                  <a:cubicBezTo>
                    <a:pt x="106008" y="50995"/>
                    <a:pt x="54591" y="109182"/>
                    <a:pt x="54591" y="109182"/>
                  </a:cubicBezTo>
                  <a:cubicBezTo>
                    <a:pt x="49401" y="135130"/>
                    <a:pt x="41283" y="190390"/>
                    <a:pt x="27296" y="218364"/>
                  </a:cubicBezTo>
                  <a:cubicBezTo>
                    <a:pt x="19961" y="233035"/>
                    <a:pt x="9099" y="245659"/>
                    <a:pt x="0" y="259307"/>
                  </a:cubicBezTo>
                  <a:cubicBezTo>
                    <a:pt x="4549" y="377588"/>
                    <a:pt x="6264" y="496011"/>
                    <a:pt x="13648" y="614149"/>
                  </a:cubicBezTo>
                  <a:cubicBezTo>
                    <a:pt x="17889" y="682004"/>
                    <a:pt x="33244" y="713881"/>
                    <a:pt x="54591" y="777922"/>
                  </a:cubicBezTo>
                  <a:lnTo>
                    <a:pt x="81887" y="859809"/>
                  </a:lnTo>
                  <a:cubicBezTo>
                    <a:pt x="87074" y="875370"/>
                    <a:pt x="100743" y="886687"/>
                    <a:pt x="109182" y="900752"/>
                  </a:cubicBezTo>
                  <a:cubicBezTo>
                    <a:pt x="114416" y="909475"/>
                    <a:pt x="125105" y="918949"/>
                    <a:pt x="122830" y="914400"/>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2" name="Freeform 451"/>
            <p:cNvSpPr/>
            <p:nvPr userDrawn="1"/>
          </p:nvSpPr>
          <p:spPr>
            <a:xfrm rot="5400000" flipH="1">
              <a:off x="821097" y="6254498"/>
              <a:ext cx="632707" cy="459012"/>
            </a:xfrm>
            <a:custGeom>
              <a:avLst/>
              <a:gdLst>
                <a:gd name="connsiteX0" fmla="*/ 47481 w 770812"/>
                <a:gd name="connsiteY0" fmla="*/ 163773 h 468946"/>
                <a:gd name="connsiteX1" fmla="*/ 61129 w 770812"/>
                <a:gd name="connsiteY1" fmla="*/ 122830 h 468946"/>
                <a:gd name="connsiteX2" fmla="*/ 183959 w 770812"/>
                <a:gd name="connsiteY2" fmla="*/ 40943 h 468946"/>
                <a:gd name="connsiteX3" fmla="*/ 252198 w 770812"/>
                <a:gd name="connsiteY3" fmla="*/ 27296 h 468946"/>
                <a:gd name="connsiteX4" fmla="*/ 334084 w 770812"/>
                <a:gd name="connsiteY4" fmla="*/ 0 h 468946"/>
                <a:gd name="connsiteX5" fmla="*/ 593392 w 770812"/>
                <a:gd name="connsiteY5" fmla="*/ 13648 h 468946"/>
                <a:gd name="connsiteX6" fmla="*/ 647983 w 770812"/>
                <a:gd name="connsiteY6" fmla="*/ 27296 h 468946"/>
                <a:gd name="connsiteX7" fmla="*/ 688926 w 770812"/>
                <a:gd name="connsiteY7" fmla="*/ 54591 h 468946"/>
                <a:gd name="connsiteX8" fmla="*/ 743517 w 770812"/>
                <a:gd name="connsiteY8" fmla="*/ 136478 h 468946"/>
                <a:gd name="connsiteX9" fmla="*/ 770812 w 770812"/>
                <a:gd name="connsiteY9" fmla="*/ 218364 h 468946"/>
                <a:gd name="connsiteX10" fmla="*/ 743517 w 770812"/>
                <a:gd name="connsiteY10" fmla="*/ 382137 h 468946"/>
                <a:gd name="connsiteX11" fmla="*/ 716221 w 770812"/>
                <a:gd name="connsiteY11" fmla="*/ 423081 h 468946"/>
                <a:gd name="connsiteX12" fmla="*/ 675278 w 770812"/>
                <a:gd name="connsiteY12" fmla="*/ 450376 h 468946"/>
                <a:gd name="connsiteX13" fmla="*/ 634335 w 770812"/>
                <a:gd name="connsiteY13" fmla="*/ 464024 h 468946"/>
                <a:gd name="connsiteX14" fmla="*/ 470562 w 770812"/>
                <a:gd name="connsiteY14" fmla="*/ 423081 h 468946"/>
                <a:gd name="connsiteX15" fmla="*/ 456914 w 770812"/>
                <a:gd name="connsiteY15" fmla="*/ 382137 h 468946"/>
                <a:gd name="connsiteX16" fmla="*/ 497857 w 770812"/>
                <a:gd name="connsiteY16" fmla="*/ 259308 h 468946"/>
                <a:gd name="connsiteX17" fmla="*/ 566096 w 770812"/>
                <a:gd name="connsiteY17" fmla="*/ 272955 h 468946"/>
                <a:gd name="connsiteX18" fmla="*/ 579744 w 770812"/>
                <a:gd name="connsiteY18" fmla="*/ 313899 h 468946"/>
                <a:gd name="connsiteX19" fmla="*/ 607039 w 770812"/>
                <a:gd name="connsiteY19" fmla="*/ 232012 h 468946"/>
                <a:gd name="connsiteX20" fmla="*/ 525153 w 770812"/>
                <a:gd name="connsiteY20" fmla="*/ 204716 h 468946"/>
                <a:gd name="connsiteX21" fmla="*/ 443266 w 770812"/>
                <a:gd name="connsiteY21" fmla="*/ 177421 h 468946"/>
                <a:gd name="connsiteX22" fmla="*/ 402323 w 770812"/>
                <a:gd name="connsiteY22" fmla="*/ 150125 h 468946"/>
                <a:gd name="connsiteX23" fmla="*/ 293141 w 770812"/>
                <a:gd name="connsiteY23" fmla="*/ 81887 h 468946"/>
                <a:gd name="connsiteX24" fmla="*/ 252198 w 770812"/>
                <a:gd name="connsiteY24" fmla="*/ 68239 h 468946"/>
                <a:gd name="connsiteX25" fmla="*/ 129368 w 770812"/>
                <a:gd name="connsiteY25" fmla="*/ 81887 h 468946"/>
                <a:gd name="connsiteX26" fmla="*/ 61129 w 770812"/>
                <a:gd name="connsiteY26" fmla="*/ 109182 h 468946"/>
                <a:gd name="connsiteX27" fmla="*/ 61129 w 770812"/>
                <a:gd name="connsiteY27" fmla="*/ 109182 h 46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70812" h="468946">
                  <a:moveTo>
                    <a:pt x="47481" y="163773"/>
                  </a:moveTo>
                  <a:cubicBezTo>
                    <a:pt x="52030" y="150125"/>
                    <a:pt x="50957" y="133002"/>
                    <a:pt x="61129" y="122830"/>
                  </a:cubicBezTo>
                  <a:cubicBezTo>
                    <a:pt x="61130" y="122829"/>
                    <a:pt x="163487" y="54591"/>
                    <a:pt x="183959" y="40943"/>
                  </a:cubicBezTo>
                  <a:cubicBezTo>
                    <a:pt x="203260" y="28076"/>
                    <a:pt x="229819" y="33399"/>
                    <a:pt x="252198" y="27296"/>
                  </a:cubicBezTo>
                  <a:cubicBezTo>
                    <a:pt x="279956" y="19726"/>
                    <a:pt x="334084" y="0"/>
                    <a:pt x="334084" y="0"/>
                  </a:cubicBezTo>
                  <a:cubicBezTo>
                    <a:pt x="420520" y="4549"/>
                    <a:pt x="507162" y="6150"/>
                    <a:pt x="593392" y="13648"/>
                  </a:cubicBezTo>
                  <a:cubicBezTo>
                    <a:pt x="612079" y="15273"/>
                    <a:pt x="630743" y="19907"/>
                    <a:pt x="647983" y="27296"/>
                  </a:cubicBezTo>
                  <a:cubicBezTo>
                    <a:pt x="663059" y="33757"/>
                    <a:pt x="675278" y="45493"/>
                    <a:pt x="688926" y="54591"/>
                  </a:cubicBezTo>
                  <a:lnTo>
                    <a:pt x="743517" y="136478"/>
                  </a:lnTo>
                  <a:cubicBezTo>
                    <a:pt x="759477" y="160418"/>
                    <a:pt x="770812" y="218364"/>
                    <a:pt x="770812" y="218364"/>
                  </a:cubicBezTo>
                  <a:cubicBezTo>
                    <a:pt x="766487" y="257287"/>
                    <a:pt x="766382" y="336407"/>
                    <a:pt x="743517" y="382137"/>
                  </a:cubicBezTo>
                  <a:cubicBezTo>
                    <a:pt x="736181" y="396808"/>
                    <a:pt x="727820" y="411482"/>
                    <a:pt x="716221" y="423081"/>
                  </a:cubicBezTo>
                  <a:cubicBezTo>
                    <a:pt x="704623" y="434679"/>
                    <a:pt x="689949" y="443041"/>
                    <a:pt x="675278" y="450376"/>
                  </a:cubicBezTo>
                  <a:cubicBezTo>
                    <a:pt x="662411" y="456810"/>
                    <a:pt x="647983" y="459475"/>
                    <a:pt x="634335" y="464024"/>
                  </a:cubicBezTo>
                  <a:cubicBezTo>
                    <a:pt x="591967" y="459316"/>
                    <a:pt x="507254" y="468946"/>
                    <a:pt x="470562" y="423081"/>
                  </a:cubicBezTo>
                  <a:cubicBezTo>
                    <a:pt x="461575" y="411847"/>
                    <a:pt x="461463" y="395785"/>
                    <a:pt x="456914" y="382137"/>
                  </a:cubicBezTo>
                  <a:cubicBezTo>
                    <a:pt x="457970" y="375801"/>
                    <a:pt x="464275" y="268903"/>
                    <a:pt x="497857" y="259308"/>
                  </a:cubicBezTo>
                  <a:cubicBezTo>
                    <a:pt x="520161" y="252935"/>
                    <a:pt x="543350" y="268406"/>
                    <a:pt x="566096" y="272955"/>
                  </a:cubicBezTo>
                  <a:cubicBezTo>
                    <a:pt x="570645" y="286603"/>
                    <a:pt x="565787" y="310410"/>
                    <a:pt x="579744" y="313899"/>
                  </a:cubicBezTo>
                  <a:cubicBezTo>
                    <a:pt x="641888" y="329435"/>
                    <a:pt x="618268" y="241637"/>
                    <a:pt x="607039" y="232012"/>
                  </a:cubicBezTo>
                  <a:cubicBezTo>
                    <a:pt x="585194" y="213287"/>
                    <a:pt x="552448" y="213814"/>
                    <a:pt x="525153" y="204716"/>
                  </a:cubicBezTo>
                  <a:cubicBezTo>
                    <a:pt x="525148" y="204714"/>
                    <a:pt x="443271" y="177425"/>
                    <a:pt x="443266" y="177421"/>
                  </a:cubicBezTo>
                  <a:lnTo>
                    <a:pt x="402323" y="150125"/>
                  </a:lnTo>
                  <a:cubicBezTo>
                    <a:pt x="359067" y="85242"/>
                    <a:pt x="390588" y="114369"/>
                    <a:pt x="293141" y="81887"/>
                  </a:cubicBezTo>
                  <a:lnTo>
                    <a:pt x="252198" y="68239"/>
                  </a:lnTo>
                  <a:cubicBezTo>
                    <a:pt x="211255" y="72788"/>
                    <a:pt x="169333" y="71896"/>
                    <a:pt x="129368" y="81887"/>
                  </a:cubicBezTo>
                  <a:cubicBezTo>
                    <a:pt x="0" y="114229"/>
                    <a:pt x="149675" y="109182"/>
                    <a:pt x="61129" y="109182"/>
                  </a:cubicBezTo>
                  <a:lnTo>
                    <a:pt x="61129" y="109182"/>
                  </a:lnTo>
                </a:path>
              </a:pathLst>
            </a:custGeom>
            <a:solidFill>
              <a:srgbClr val="00B05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3" name="Freeform 452"/>
            <p:cNvSpPr/>
            <p:nvPr userDrawn="1"/>
          </p:nvSpPr>
          <p:spPr>
            <a:xfrm rot="5400000" flipH="1">
              <a:off x="1171896" y="6198892"/>
              <a:ext cx="179240" cy="1124983"/>
            </a:xfrm>
            <a:custGeom>
              <a:avLst/>
              <a:gdLst>
                <a:gd name="connsiteX0" fmla="*/ 150125 w 218364"/>
                <a:gd name="connsiteY0" fmla="*/ 1149331 h 1149331"/>
                <a:gd name="connsiteX1" fmla="*/ 95534 w 218364"/>
                <a:gd name="connsiteY1" fmla="*/ 1040149 h 1149331"/>
                <a:gd name="connsiteX2" fmla="*/ 68239 w 218364"/>
                <a:gd name="connsiteY2" fmla="*/ 999206 h 1149331"/>
                <a:gd name="connsiteX3" fmla="*/ 54591 w 218364"/>
                <a:gd name="connsiteY3" fmla="*/ 944615 h 1149331"/>
                <a:gd name="connsiteX4" fmla="*/ 40943 w 218364"/>
                <a:gd name="connsiteY4" fmla="*/ 821785 h 1149331"/>
                <a:gd name="connsiteX5" fmla="*/ 68239 w 218364"/>
                <a:gd name="connsiteY5" fmla="*/ 412352 h 1149331"/>
                <a:gd name="connsiteX6" fmla="*/ 54591 w 218364"/>
                <a:gd name="connsiteY6" fmla="*/ 275874 h 1149331"/>
                <a:gd name="connsiteX7" fmla="*/ 40943 w 218364"/>
                <a:gd name="connsiteY7" fmla="*/ 234931 h 1149331"/>
                <a:gd name="connsiteX8" fmla="*/ 27296 w 218364"/>
                <a:gd name="connsiteY8" fmla="*/ 166692 h 1149331"/>
                <a:gd name="connsiteX9" fmla="*/ 0 w 218364"/>
                <a:gd name="connsiteY9" fmla="*/ 84806 h 1149331"/>
                <a:gd name="connsiteX10" fmla="*/ 54591 w 218364"/>
                <a:gd name="connsiteY10" fmla="*/ 16567 h 1149331"/>
                <a:gd name="connsiteX11" fmla="*/ 136478 w 218364"/>
                <a:gd name="connsiteY11" fmla="*/ 71158 h 1149331"/>
                <a:gd name="connsiteX12" fmla="*/ 191069 w 218364"/>
                <a:gd name="connsiteY12" fmla="*/ 153045 h 1149331"/>
                <a:gd name="connsiteX13" fmla="*/ 218364 w 218364"/>
                <a:gd name="connsiteY13" fmla="*/ 193988 h 1149331"/>
                <a:gd name="connsiteX14" fmla="*/ 204716 w 218364"/>
                <a:gd name="connsiteY14" fmla="*/ 344113 h 1149331"/>
                <a:gd name="connsiteX15" fmla="*/ 122830 w 218364"/>
                <a:gd name="connsiteY15" fmla="*/ 507886 h 1149331"/>
                <a:gd name="connsiteX16" fmla="*/ 95534 w 218364"/>
                <a:gd name="connsiteY16" fmla="*/ 589773 h 1149331"/>
                <a:gd name="connsiteX17" fmla="*/ 81887 w 218364"/>
                <a:gd name="connsiteY17" fmla="*/ 630716 h 1149331"/>
                <a:gd name="connsiteX18" fmla="*/ 95534 w 218364"/>
                <a:gd name="connsiteY18" fmla="*/ 1012854 h 1149331"/>
                <a:gd name="connsiteX19" fmla="*/ 122830 w 218364"/>
                <a:gd name="connsiteY19" fmla="*/ 1094740 h 1149331"/>
                <a:gd name="connsiteX20" fmla="*/ 136478 w 218364"/>
                <a:gd name="connsiteY20" fmla="*/ 1135683 h 1149331"/>
                <a:gd name="connsiteX21" fmla="*/ 150125 w 218364"/>
                <a:gd name="connsiteY21" fmla="*/ 1149331 h 114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364" h="1149331">
                  <a:moveTo>
                    <a:pt x="150125" y="1149331"/>
                  </a:moveTo>
                  <a:cubicBezTo>
                    <a:pt x="131928" y="1112937"/>
                    <a:pt x="115018" y="1075870"/>
                    <a:pt x="95534" y="1040149"/>
                  </a:cubicBezTo>
                  <a:cubicBezTo>
                    <a:pt x="87680" y="1025749"/>
                    <a:pt x="74700" y="1014282"/>
                    <a:pt x="68239" y="999206"/>
                  </a:cubicBezTo>
                  <a:cubicBezTo>
                    <a:pt x="60850" y="981966"/>
                    <a:pt x="59140" y="962812"/>
                    <a:pt x="54591" y="944615"/>
                  </a:cubicBezTo>
                  <a:cubicBezTo>
                    <a:pt x="50042" y="903672"/>
                    <a:pt x="40943" y="862980"/>
                    <a:pt x="40943" y="821785"/>
                  </a:cubicBezTo>
                  <a:cubicBezTo>
                    <a:pt x="40943" y="662477"/>
                    <a:pt x="53522" y="559524"/>
                    <a:pt x="68239" y="412352"/>
                  </a:cubicBezTo>
                  <a:cubicBezTo>
                    <a:pt x="63690" y="366859"/>
                    <a:pt x="61543" y="321062"/>
                    <a:pt x="54591" y="275874"/>
                  </a:cubicBezTo>
                  <a:cubicBezTo>
                    <a:pt x="52403" y="261655"/>
                    <a:pt x="44432" y="248887"/>
                    <a:pt x="40943" y="234931"/>
                  </a:cubicBezTo>
                  <a:cubicBezTo>
                    <a:pt x="35317" y="212427"/>
                    <a:pt x="33399" y="189071"/>
                    <a:pt x="27296" y="166692"/>
                  </a:cubicBezTo>
                  <a:cubicBezTo>
                    <a:pt x="19726" y="138934"/>
                    <a:pt x="0" y="84806"/>
                    <a:pt x="0" y="84806"/>
                  </a:cubicBezTo>
                  <a:cubicBezTo>
                    <a:pt x="5355" y="63388"/>
                    <a:pt x="4890" y="0"/>
                    <a:pt x="54591" y="16567"/>
                  </a:cubicBezTo>
                  <a:cubicBezTo>
                    <a:pt x="85713" y="26941"/>
                    <a:pt x="136478" y="71158"/>
                    <a:pt x="136478" y="71158"/>
                  </a:cubicBezTo>
                  <a:cubicBezTo>
                    <a:pt x="214952" y="45000"/>
                    <a:pt x="159705" y="48496"/>
                    <a:pt x="191069" y="153045"/>
                  </a:cubicBezTo>
                  <a:cubicBezTo>
                    <a:pt x="195782" y="168756"/>
                    <a:pt x="209266" y="180340"/>
                    <a:pt x="218364" y="193988"/>
                  </a:cubicBezTo>
                  <a:cubicBezTo>
                    <a:pt x="213815" y="244030"/>
                    <a:pt x="213448" y="294630"/>
                    <a:pt x="204716" y="344113"/>
                  </a:cubicBezTo>
                  <a:cubicBezTo>
                    <a:pt x="191155" y="420961"/>
                    <a:pt x="165895" y="443290"/>
                    <a:pt x="122830" y="507886"/>
                  </a:cubicBezTo>
                  <a:cubicBezTo>
                    <a:pt x="106870" y="531826"/>
                    <a:pt x="104632" y="562477"/>
                    <a:pt x="95534" y="589773"/>
                  </a:cubicBezTo>
                  <a:lnTo>
                    <a:pt x="81887" y="630716"/>
                  </a:lnTo>
                  <a:cubicBezTo>
                    <a:pt x="86436" y="758095"/>
                    <a:pt x="84331" y="885887"/>
                    <a:pt x="95534" y="1012854"/>
                  </a:cubicBezTo>
                  <a:cubicBezTo>
                    <a:pt x="98063" y="1041515"/>
                    <a:pt x="113731" y="1067445"/>
                    <a:pt x="122830" y="1094740"/>
                  </a:cubicBezTo>
                  <a:cubicBezTo>
                    <a:pt x="127379" y="1108388"/>
                    <a:pt x="122092" y="1135683"/>
                    <a:pt x="136478" y="1135683"/>
                  </a:cubicBezTo>
                  <a:lnTo>
                    <a:pt x="150125" y="1149331"/>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4" name="Freeform 453"/>
            <p:cNvSpPr/>
            <p:nvPr userDrawn="1"/>
          </p:nvSpPr>
          <p:spPr>
            <a:xfrm rot="5400000" flipH="1">
              <a:off x="923166" y="6027860"/>
              <a:ext cx="862594" cy="694074"/>
            </a:xfrm>
            <a:custGeom>
              <a:avLst/>
              <a:gdLst>
                <a:gd name="connsiteX0" fmla="*/ 0 w 1050877"/>
                <a:gd name="connsiteY0" fmla="*/ 546499 h 709096"/>
                <a:gd name="connsiteX1" fmla="*/ 40943 w 1050877"/>
                <a:gd name="connsiteY1" fmla="*/ 369078 h 709096"/>
                <a:gd name="connsiteX2" fmla="*/ 68238 w 1050877"/>
                <a:gd name="connsiteY2" fmla="*/ 328134 h 709096"/>
                <a:gd name="connsiteX3" fmla="*/ 81886 w 1050877"/>
                <a:gd name="connsiteY3" fmla="*/ 287191 h 709096"/>
                <a:gd name="connsiteX4" fmla="*/ 136477 w 1050877"/>
                <a:gd name="connsiteY4" fmla="*/ 205305 h 709096"/>
                <a:gd name="connsiteX5" fmla="*/ 163773 w 1050877"/>
                <a:gd name="connsiteY5" fmla="*/ 164361 h 709096"/>
                <a:gd name="connsiteX6" fmla="*/ 204716 w 1050877"/>
                <a:gd name="connsiteY6" fmla="*/ 150714 h 709096"/>
                <a:gd name="connsiteX7" fmla="*/ 272955 w 1050877"/>
                <a:gd name="connsiteY7" fmla="*/ 96122 h 709096"/>
                <a:gd name="connsiteX8" fmla="*/ 313898 w 1050877"/>
                <a:gd name="connsiteY8" fmla="*/ 55179 h 709096"/>
                <a:gd name="connsiteX9" fmla="*/ 395785 w 1050877"/>
                <a:gd name="connsiteY9" fmla="*/ 27884 h 709096"/>
                <a:gd name="connsiteX10" fmla="*/ 436728 w 1050877"/>
                <a:gd name="connsiteY10" fmla="*/ 14236 h 709096"/>
                <a:gd name="connsiteX11" fmla="*/ 709683 w 1050877"/>
                <a:gd name="connsiteY11" fmla="*/ 27884 h 709096"/>
                <a:gd name="connsiteX12" fmla="*/ 805217 w 1050877"/>
                <a:gd name="connsiteY12" fmla="*/ 137066 h 709096"/>
                <a:gd name="connsiteX13" fmla="*/ 846161 w 1050877"/>
                <a:gd name="connsiteY13" fmla="*/ 164361 h 709096"/>
                <a:gd name="connsiteX14" fmla="*/ 859809 w 1050877"/>
                <a:gd name="connsiteY14" fmla="*/ 205305 h 709096"/>
                <a:gd name="connsiteX15" fmla="*/ 887104 w 1050877"/>
                <a:gd name="connsiteY15" fmla="*/ 246248 h 709096"/>
                <a:gd name="connsiteX16" fmla="*/ 914400 w 1050877"/>
                <a:gd name="connsiteY16" fmla="*/ 328134 h 709096"/>
                <a:gd name="connsiteX17" fmla="*/ 928047 w 1050877"/>
                <a:gd name="connsiteY17" fmla="*/ 369078 h 709096"/>
                <a:gd name="connsiteX18" fmla="*/ 968991 w 1050877"/>
                <a:gd name="connsiteY18" fmla="*/ 573794 h 709096"/>
                <a:gd name="connsiteX19" fmla="*/ 1009934 w 1050877"/>
                <a:gd name="connsiteY19" fmla="*/ 655681 h 709096"/>
                <a:gd name="connsiteX20" fmla="*/ 1050877 w 1050877"/>
                <a:gd name="connsiteY20" fmla="*/ 682976 h 709096"/>
                <a:gd name="connsiteX21" fmla="*/ 887104 w 1050877"/>
                <a:gd name="connsiteY21" fmla="*/ 682976 h 709096"/>
                <a:gd name="connsiteX22" fmla="*/ 846161 w 1050877"/>
                <a:gd name="connsiteY22" fmla="*/ 655681 h 709096"/>
                <a:gd name="connsiteX23" fmla="*/ 818865 w 1050877"/>
                <a:gd name="connsiteY23" fmla="*/ 573794 h 709096"/>
                <a:gd name="connsiteX24" fmla="*/ 805217 w 1050877"/>
                <a:gd name="connsiteY24" fmla="*/ 532851 h 709096"/>
                <a:gd name="connsiteX25" fmla="*/ 791570 w 1050877"/>
                <a:gd name="connsiteY25" fmla="*/ 450964 h 709096"/>
                <a:gd name="connsiteX26" fmla="*/ 777922 w 1050877"/>
                <a:gd name="connsiteY26" fmla="*/ 396373 h 709096"/>
                <a:gd name="connsiteX27" fmla="*/ 764274 w 1050877"/>
                <a:gd name="connsiteY27" fmla="*/ 300839 h 709096"/>
                <a:gd name="connsiteX28" fmla="*/ 736979 w 1050877"/>
                <a:gd name="connsiteY28" fmla="*/ 218952 h 709096"/>
                <a:gd name="connsiteX29" fmla="*/ 723331 w 1050877"/>
                <a:gd name="connsiteY29" fmla="*/ 178009 h 709096"/>
                <a:gd name="connsiteX30" fmla="*/ 696035 w 1050877"/>
                <a:gd name="connsiteY30" fmla="*/ 137066 h 709096"/>
                <a:gd name="connsiteX31" fmla="*/ 655092 w 1050877"/>
                <a:gd name="connsiteY31" fmla="*/ 55179 h 709096"/>
                <a:gd name="connsiteX32" fmla="*/ 573206 w 1050877"/>
                <a:gd name="connsiteY32" fmla="*/ 27884 h 709096"/>
                <a:gd name="connsiteX33" fmla="*/ 532262 w 1050877"/>
                <a:gd name="connsiteY33" fmla="*/ 588 h 709096"/>
                <a:gd name="connsiteX34" fmla="*/ 327546 w 1050877"/>
                <a:gd name="connsiteY34" fmla="*/ 27884 h 709096"/>
                <a:gd name="connsiteX35" fmla="*/ 245659 w 1050877"/>
                <a:gd name="connsiteY35" fmla="*/ 82475 h 709096"/>
                <a:gd name="connsiteX36" fmla="*/ 204716 w 1050877"/>
                <a:gd name="connsiteY36" fmla="*/ 164361 h 709096"/>
                <a:gd name="connsiteX37" fmla="*/ 191068 w 1050877"/>
                <a:gd name="connsiteY37" fmla="*/ 205305 h 709096"/>
                <a:gd name="connsiteX38" fmla="*/ 136477 w 1050877"/>
                <a:gd name="connsiteY38" fmla="*/ 314487 h 709096"/>
                <a:gd name="connsiteX39" fmla="*/ 122829 w 1050877"/>
                <a:gd name="connsiteY39" fmla="*/ 355430 h 709096"/>
                <a:gd name="connsiteX40" fmla="*/ 95534 w 1050877"/>
                <a:gd name="connsiteY40" fmla="*/ 396373 h 709096"/>
                <a:gd name="connsiteX41" fmla="*/ 68238 w 1050877"/>
                <a:gd name="connsiteY41" fmla="*/ 478260 h 709096"/>
                <a:gd name="connsiteX42" fmla="*/ 27295 w 1050877"/>
                <a:gd name="connsiteY42" fmla="*/ 437316 h 709096"/>
                <a:gd name="connsiteX43" fmla="*/ 27295 w 1050877"/>
                <a:gd name="connsiteY43" fmla="*/ 437316 h 709096"/>
                <a:gd name="connsiteX44" fmla="*/ 27295 w 1050877"/>
                <a:gd name="connsiteY44" fmla="*/ 437316 h 70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0877" h="709096">
                  <a:moveTo>
                    <a:pt x="0" y="546499"/>
                  </a:moveTo>
                  <a:cubicBezTo>
                    <a:pt x="6292" y="502449"/>
                    <a:pt x="13691" y="409957"/>
                    <a:pt x="40943" y="369078"/>
                  </a:cubicBezTo>
                  <a:cubicBezTo>
                    <a:pt x="50041" y="355430"/>
                    <a:pt x="60903" y="342805"/>
                    <a:pt x="68238" y="328134"/>
                  </a:cubicBezTo>
                  <a:cubicBezTo>
                    <a:pt x="74672" y="315267"/>
                    <a:pt x="74900" y="299767"/>
                    <a:pt x="81886" y="287191"/>
                  </a:cubicBezTo>
                  <a:cubicBezTo>
                    <a:pt x="97818" y="258514"/>
                    <a:pt x="118280" y="232600"/>
                    <a:pt x="136477" y="205305"/>
                  </a:cubicBezTo>
                  <a:lnTo>
                    <a:pt x="163773" y="164361"/>
                  </a:lnTo>
                  <a:cubicBezTo>
                    <a:pt x="171753" y="152391"/>
                    <a:pt x="191068" y="155263"/>
                    <a:pt x="204716" y="150714"/>
                  </a:cubicBezTo>
                  <a:cubicBezTo>
                    <a:pt x="265762" y="59145"/>
                    <a:pt x="193849" y="148859"/>
                    <a:pt x="272955" y="96122"/>
                  </a:cubicBezTo>
                  <a:cubicBezTo>
                    <a:pt x="289014" y="85416"/>
                    <a:pt x="297026" y="64552"/>
                    <a:pt x="313898" y="55179"/>
                  </a:cubicBezTo>
                  <a:cubicBezTo>
                    <a:pt x="339049" y="41206"/>
                    <a:pt x="368489" y="36982"/>
                    <a:pt x="395785" y="27884"/>
                  </a:cubicBezTo>
                  <a:lnTo>
                    <a:pt x="436728" y="14236"/>
                  </a:lnTo>
                  <a:cubicBezTo>
                    <a:pt x="527713" y="18785"/>
                    <a:pt x="619350" y="16101"/>
                    <a:pt x="709683" y="27884"/>
                  </a:cubicBezTo>
                  <a:cubicBezTo>
                    <a:pt x="751204" y="33300"/>
                    <a:pt x="794963" y="121685"/>
                    <a:pt x="805217" y="137066"/>
                  </a:cubicBezTo>
                  <a:cubicBezTo>
                    <a:pt x="814316" y="150714"/>
                    <a:pt x="832513" y="155263"/>
                    <a:pt x="846161" y="164361"/>
                  </a:cubicBezTo>
                  <a:cubicBezTo>
                    <a:pt x="850710" y="178009"/>
                    <a:pt x="853375" y="192438"/>
                    <a:pt x="859809" y="205305"/>
                  </a:cubicBezTo>
                  <a:cubicBezTo>
                    <a:pt x="867144" y="219976"/>
                    <a:pt x="880442" y="231259"/>
                    <a:pt x="887104" y="246248"/>
                  </a:cubicBezTo>
                  <a:cubicBezTo>
                    <a:pt x="898789" y="272540"/>
                    <a:pt x="905302" y="300839"/>
                    <a:pt x="914400" y="328134"/>
                  </a:cubicBezTo>
                  <a:lnTo>
                    <a:pt x="928047" y="369078"/>
                  </a:lnTo>
                  <a:cubicBezTo>
                    <a:pt x="939477" y="449090"/>
                    <a:pt x="942666" y="494816"/>
                    <a:pt x="968991" y="573794"/>
                  </a:cubicBezTo>
                  <a:cubicBezTo>
                    <a:pt x="980091" y="607095"/>
                    <a:pt x="983476" y="629223"/>
                    <a:pt x="1009934" y="655681"/>
                  </a:cubicBezTo>
                  <a:cubicBezTo>
                    <a:pt x="1021532" y="667279"/>
                    <a:pt x="1037229" y="673878"/>
                    <a:pt x="1050877" y="682976"/>
                  </a:cubicBezTo>
                  <a:cubicBezTo>
                    <a:pt x="982254" y="705851"/>
                    <a:pt x="991584" y="709096"/>
                    <a:pt x="887104" y="682976"/>
                  </a:cubicBezTo>
                  <a:cubicBezTo>
                    <a:pt x="871191" y="678998"/>
                    <a:pt x="859809" y="664779"/>
                    <a:pt x="846161" y="655681"/>
                  </a:cubicBezTo>
                  <a:lnTo>
                    <a:pt x="818865" y="573794"/>
                  </a:lnTo>
                  <a:lnTo>
                    <a:pt x="805217" y="532851"/>
                  </a:lnTo>
                  <a:cubicBezTo>
                    <a:pt x="800668" y="505555"/>
                    <a:pt x="796997" y="478099"/>
                    <a:pt x="791570" y="450964"/>
                  </a:cubicBezTo>
                  <a:cubicBezTo>
                    <a:pt x="787892" y="432571"/>
                    <a:pt x="781277" y="414827"/>
                    <a:pt x="777922" y="396373"/>
                  </a:cubicBezTo>
                  <a:cubicBezTo>
                    <a:pt x="772168" y="364724"/>
                    <a:pt x="771507" y="332183"/>
                    <a:pt x="764274" y="300839"/>
                  </a:cubicBezTo>
                  <a:cubicBezTo>
                    <a:pt x="757804" y="272804"/>
                    <a:pt x="746077" y="246248"/>
                    <a:pt x="736979" y="218952"/>
                  </a:cubicBezTo>
                  <a:cubicBezTo>
                    <a:pt x="732430" y="205304"/>
                    <a:pt x="731311" y="189979"/>
                    <a:pt x="723331" y="178009"/>
                  </a:cubicBezTo>
                  <a:lnTo>
                    <a:pt x="696035" y="137066"/>
                  </a:lnTo>
                  <a:cubicBezTo>
                    <a:pt x="688599" y="114755"/>
                    <a:pt x="677373" y="69105"/>
                    <a:pt x="655092" y="55179"/>
                  </a:cubicBezTo>
                  <a:cubicBezTo>
                    <a:pt x="630694" y="39930"/>
                    <a:pt x="573206" y="27884"/>
                    <a:pt x="573206" y="27884"/>
                  </a:cubicBezTo>
                  <a:cubicBezTo>
                    <a:pt x="559558" y="18785"/>
                    <a:pt x="548629" y="1679"/>
                    <a:pt x="532262" y="588"/>
                  </a:cubicBezTo>
                  <a:cubicBezTo>
                    <a:pt x="523443" y="0"/>
                    <a:pt x="376000" y="965"/>
                    <a:pt x="327546" y="27884"/>
                  </a:cubicBezTo>
                  <a:cubicBezTo>
                    <a:pt x="298869" y="43816"/>
                    <a:pt x="245659" y="82475"/>
                    <a:pt x="245659" y="82475"/>
                  </a:cubicBezTo>
                  <a:cubicBezTo>
                    <a:pt x="211358" y="185382"/>
                    <a:pt x="257627" y="58540"/>
                    <a:pt x="204716" y="164361"/>
                  </a:cubicBezTo>
                  <a:cubicBezTo>
                    <a:pt x="198282" y="177228"/>
                    <a:pt x="197021" y="192208"/>
                    <a:pt x="191068" y="205305"/>
                  </a:cubicBezTo>
                  <a:cubicBezTo>
                    <a:pt x="174230" y="242348"/>
                    <a:pt x="149345" y="275885"/>
                    <a:pt x="136477" y="314487"/>
                  </a:cubicBezTo>
                  <a:cubicBezTo>
                    <a:pt x="131928" y="328135"/>
                    <a:pt x="129263" y="342563"/>
                    <a:pt x="122829" y="355430"/>
                  </a:cubicBezTo>
                  <a:cubicBezTo>
                    <a:pt x="115494" y="370101"/>
                    <a:pt x="102196" y="381384"/>
                    <a:pt x="95534" y="396373"/>
                  </a:cubicBezTo>
                  <a:cubicBezTo>
                    <a:pt x="83849" y="422665"/>
                    <a:pt x="68238" y="478260"/>
                    <a:pt x="68238" y="478260"/>
                  </a:cubicBezTo>
                  <a:cubicBezTo>
                    <a:pt x="23510" y="448440"/>
                    <a:pt x="27295" y="467367"/>
                    <a:pt x="27295" y="437316"/>
                  </a:cubicBezTo>
                  <a:lnTo>
                    <a:pt x="27295" y="437316"/>
                  </a:lnTo>
                  <a:lnTo>
                    <a:pt x="27295" y="437316"/>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5" name="Freeform 454"/>
            <p:cNvSpPr/>
            <p:nvPr userDrawn="1"/>
          </p:nvSpPr>
          <p:spPr>
            <a:xfrm rot="5400000" flipH="1">
              <a:off x="1527610" y="6171464"/>
              <a:ext cx="426797" cy="737317"/>
            </a:xfrm>
            <a:custGeom>
              <a:avLst/>
              <a:gdLst>
                <a:gd name="connsiteX0" fmla="*/ 31364 w 519956"/>
                <a:gd name="connsiteY0" fmla="*/ 704194 h 753275"/>
                <a:gd name="connsiteX1" fmla="*/ 99603 w 519956"/>
                <a:gd name="connsiteY1" fmla="*/ 595012 h 753275"/>
                <a:gd name="connsiteX2" fmla="*/ 195138 w 519956"/>
                <a:gd name="connsiteY2" fmla="*/ 472182 h 753275"/>
                <a:gd name="connsiteX3" fmla="*/ 208785 w 519956"/>
                <a:gd name="connsiteY3" fmla="*/ 431239 h 753275"/>
                <a:gd name="connsiteX4" fmla="*/ 290672 w 519956"/>
                <a:gd name="connsiteY4" fmla="*/ 308409 h 753275"/>
                <a:gd name="connsiteX5" fmla="*/ 317967 w 519956"/>
                <a:gd name="connsiteY5" fmla="*/ 240170 h 753275"/>
                <a:gd name="connsiteX6" fmla="*/ 304320 w 519956"/>
                <a:gd name="connsiteY6" fmla="*/ 76397 h 753275"/>
                <a:gd name="connsiteX7" fmla="*/ 317967 w 519956"/>
                <a:gd name="connsiteY7" fmla="*/ 35454 h 753275"/>
                <a:gd name="connsiteX8" fmla="*/ 358911 w 519956"/>
                <a:gd name="connsiteY8" fmla="*/ 21806 h 753275"/>
                <a:gd name="connsiteX9" fmla="*/ 386206 w 519956"/>
                <a:gd name="connsiteY9" fmla="*/ 62749 h 753275"/>
                <a:gd name="connsiteX10" fmla="*/ 454445 w 519956"/>
                <a:gd name="connsiteY10" fmla="*/ 117340 h 753275"/>
                <a:gd name="connsiteX11" fmla="*/ 427149 w 519956"/>
                <a:gd name="connsiteY11" fmla="*/ 158284 h 753275"/>
                <a:gd name="connsiteX12" fmla="*/ 454445 w 519956"/>
                <a:gd name="connsiteY12" fmla="*/ 212875 h 753275"/>
                <a:gd name="connsiteX13" fmla="*/ 331615 w 519956"/>
                <a:gd name="connsiteY13" fmla="*/ 308409 h 753275"/>
                <a:gd name="connsiteX14" fmla="*/ 236081 w 519956"/>
                <a:gd name="connsiteY14" fmla="*/ 417591 h 753275"/>
                <a:gd name="connsiteX15" fmla="*/ 181490 w 519956"/>
                <a:gd name="connsiteY15" fmla="*/ 499478 h 753275"/>
                <a:gd name="connsiteX16" fmla="*/ 126899 w 519956"/>
                <a:gd name="connsiteY16" fmla="*/ 581364 h 753275"/>
                <a:gd name="connsiteX17" fmla="*/ 99603 w 519956"/>
                <a:gd name="connsiteY17" fmla="*/ 622307 h 753275"/>
                <a:gd name="connsiteX18" fmla="*/ 58660 w 519956"/>
                <a:gd name="connsiteY18" fmla="*/ 649603 h 753275"/>
                <a:gd name="connsiteX19" fmla="*/ 31364 w 519956"/>
                <a:gd name="connsiteY19" fmla="*/ 690546 h 753275"/>
                <a:gd name="connsiteX20" fmla="*/ 31364 w 519956"/>
                <a:gd name="connsiteY20" fmla="*/ 704194 h 7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956" h="753275">
                  <a:moveTo>
                    <a:pt x="31364" y="704194"/>
                  </a:moveTo>
                  <a:cubicBezTo>
                    <a:pt x="42737" y="688272"/>
                    <a:pt x="34720" y="638267"/>
                    <a:pt x="99603" y="595012"/>
                  </a:cubicBezTo>
                  <a:cubicBezTo>
                    <a:pt x="164900" y="497066"/>
                    <a:pt x="130997" y="536322"/>
                    <a:pt x="195138" y="472182"/>
                  </a:cubicBezTo>
                  <a:cubicBezTo>
                    <a:pt x="199687" y="458534"/>
                    <a:pt x="201799" y="443815"/>
                    <a:pt x="208785" y="431239"/>
                  </a:cubicBezTo>
                  <a:cubicBezTo>
                    <a:pt x="208795" y="431222"/>
                    <a:pt x="277018" y="328889"/>
                    <a:pt x="290672" y="308409"/>
                  </a:cubicBezTo>
                  <a:cubicBezTo>
                    <a:pt x="304262" y="288025"/>
                    <a:pt x="308869" y="262916"/>
                    <a:pt x="317967" y="240170"/>
                  </a:cubicBezTo>
                  <a:cubicBezTo>
                    <a:pt x="313418" y="185579"/>
                    <a:pt x="304320" y="131177"/>
                    <a:pt x="304320" y="76397"/>
                  </a:cubicBezTo>
                  <a:cubicBezTo>
                    <a:pt x="304320" y="62011"/>
                    <a:pt x="307795" y="45626"/>
                    <a:pt x="317967" y="35454"/>
                  </a:cubicBezTo>
                  <a:cubicBezTo>
                    <a:pt x="328140" y="25281"/>
                    <a:pt x="345263" y="26355"/>
                    <a:pt x="358911" y="21806"/>
                  </a:cubicBezTo>
                  <a:cubicBezTo>
                    <a:pt x="368009" y="35454"/>
                    <a:pt x="373398" y="52502"/>
                    <a:pt x="386206" y="62749"/>
                  </a:cubicBezTo>
                  <a:cubicBezTo>
                    <a:pt x="480382" y="138090"/>
                    <a:pt x="376216" y="0"/>
                    <a:pt x="454445" y="117340"/>
                  </a:cubicBezTo>
                  <a:cubicBezTo>
                    <a:pt x="445346" y="130988"/>
                    <a:pt x="423171" y="142371"/>
                    <a:pt x="427149" y="158284"/>
                  </a:cubicBezTo>
                  <a:cubicBezTo>
                    <a:pt x="434428" y="187399"/>
                    <a:pt x="519956" y="147364"/>
                    <a:pt x="454445" y="212875"/>
                  </a:cubicBezTo>
                  <a:cubicBezTo>
                    <a:pt x="351247" y="316073"/>
                    <a:pt x="398845" y="221971"/>
                    <a:pt x="331615" y="308409"/>
                  </a:cubicBezTo>
                  <a:cubicBezTo>
                    <a:pt x="245879" y="418641"/>
                    <a:pt x="315343" y="364751"/>
                    <a:pt x="236081" y="417591"/>
                  </a:cubicBezTo>
                  <a:cubicBezTo>
                    <a:pt x="209980" y="495893"/>
                    <a:pt x="241124" y="422805"/>
                    <a:pt x="181490" y="499478"/>
                  </a:cubicBezTo>
                  <a:cubicBezTo>
                    <a:pt x="161350" y="525373"/>
                    <a:pt x="145096" y="554069"/>
                    <a:pt x="126899" y="581364"/>
                  </a:cubicBezTo>
                  <a:lnTo>
                    <a:pt x="99603" y="622307"/>
                  </a:lnTo>
                  <a:cubicBezTo>
                    <a:pt x="90504" y="635955"/>
                    <a:pt x="72308" y="640504"/>
                    <a:pt x="58660" y="649603"/>
                  </a:cubicBezTo>
                  <a:cubicBezTo>
                    <a:pt x="49561" y="663251"/>
                    <a:pt x="38699" y="675875"/>
                    <a:pt x="31364" y="690546"/>
                  </a:cubicBezTo>
                  <a:cubicBezTo>
                    <a:pt x="0" y="753275"/>
                    <a:pt x="19991" y="720116"/>
                    <a:pt x="31364" y="704194"/>
                  </a:cubicBez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6" name="Freeform 455"/>
            <p:cNvSpPr/>
            <p:nvPr userDrawn="1"/>
          </p:nvSpPr>
          <p:spPr>
            <a:xfrm rot="5400000" flipH="1">
              <a:off x="1917355" y="6280532"/>
              <a:ext cx="247236" cy="279343"/>
            </a:xfrm>
            <a:custGeom>
              <a:avLst/>
              <a:gdLst>
                <a:gd name="connsiteX0" fmla="*/ 76144 w 301202"/>
                <a:gd name="connsiteY0" fmla="*/ 80672 h 285389"/>
                <a:gd name="connsiteX1" fmla="*/ 117087 w 301202"/>
                <a:gd name="connsiteY1" fmla="*/ 94320 h 285389"/>
                <a:gd name="connsiteX2" fmla="*/ 185326 w 301202"/>
                <a:gd name="connsiteY2" fmla="*/ 148911 h 285389"/>
                <a:gd name="connsiteX3" fmla="*/ 198974 w 301202"/>
                <a:gd name="connsiteY3" fmla="*/ 189854 h 285389"/>
                <a:gd name="connsiteX4" fmla="*/ 212622 w 301202"/>
                <a:gd name="connsiteY4" fmla="*/ 271741 h 285389"/>
                <a:gd name="connsiteX5" fmla="*/ 253565 w 301202"/>
                <a:gd name="connsiteY5" fmla="*/ 285389 h 285389"/>
                <a:gd name="connsiteX6" fmla="*/ 280861 w 301202"/>
                <a:gd name="connsiteY6" fmla="*/ 244445 h 285389"/>
                <a:gd name="connsiteX7" fmla="*/ 280861 w 301202"/>
                <a:gd name="connsiteY7" fmla="*/ 107968 h 285389"/>
                <a:gd name="connsiteX8" fmla="*/ 253565 w 301202"/>
                <a:gd name="connsiteY8" fmla="*/ 67024 h 285389"/>
                <a:gd name="connsiteX9" fmla="*/ 212622 w 301202"/>
                <a:gd name="connsiteY9" fmla="*/ 53377 h 285389"/>
                <a:gd name="connsiteX10" fmla="*/ 62496 w 301202"/>
                <a:gd name="connsiteY10" fmla="*/ 39729 h 285389"/>
                <a:gd name="connsiteX11" fmla="*/ 76144 w 301202"/>
                <a:gd name="connsiteY11" fmla="*/ 80672 h 28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202" h="285389">
                  <a:moveTo>
                    <a:pt x="76144" y="80672"/>
                  </a:moveTo>
                  <a:cubicBezTo>
                    <a:pt x="85242" y="89770"/>
                    <a:pt x="105853" y="85333"/>
                    <a:pt x="117087" y="94320"/>
                  </a:cubicBezTo>
                  <a:cubicBezTo>
                    <a:pt x="205276" y="164871"/>
                    <a:pt x="82415" y="114606"/>
                    <a:pt x="185326" y="148911"/>
                  </a:cubicBezTo>
                  <a:cubicBezTo>
                    <a:pt x="189875" y="162559"/>
                    <a:pt x="195853" y="175811"/>
                    <a:pt x="198974" y="189854"/>
                  </a:cubicBezTo>
                  <a:cubicBezTo>
                    <a:pt x="204977" y="216867"/>
                    <a:pt x="198893" y="247715"/>
                    <a:pt x="212622" y="271741"/>
                  </a:cubicBezTo>
                  <a:cubicBezTo>
                    <a:pt x="219759" y="284232"/>
                    <a:pt x="239917" y="280840"/>
                    <a:pt x="253565" y="285389"/>
                  </a:cubicBezTo>
                  <a:cubicBezTo>
                    <a:pt x="262664" y="271741"/>
                    <a:pt x="274400" y="259522"/>
                    <a:pt x="280861" y="244445"/>
                  </a:cubicBezTo>
                  <a:cubicBezTo>
                    <a:pt x="301202" y="196982"/>
                    <a:pt x="297617" y="158235"/>
                    <a:pt x="280861" y="107968"/>
                  </a:cubicBezTo>
                  <a:cubicBezTo>
                    <a:pt x="275674" y="92407"/>
                    <a:pt x="266373" y="77271"/>
                    <a:pt x="253565" y="67024"/>
                  </a:cubicBezTo>
                  <a:cubicBezTo>
                    <a:pt x="242332" y="58037"/>
                    <a:pt x="226270" y="57926"/>
                    <a:pt x="212622" y="53377"/>
                  </a:cubicBezTo>
                  <a:cubicBezTo>
                    <a:pt x="157292" y="16490"/>
                    <a:pt x="151885" y="0"/>
                    <a:pt x="62496" y="39729"/>
                  </a:cubicBezTo>
                  <a:cubicBezTo>
                    <a:pt x="0" y="67505"/>
                    <a:pt x="67046" y="71574"/>
                    <a:pt x="76144" y="80672"/>
                  </a:cubicBezTo>
                  <a:close/>
                </a:path>
              </a:pathLst>
            </a:cu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7" name="Freeform 456"/>
            <p:cNvSpPr/>
            <p:nvPr userDrawn="1"/>
          </p:nvSpPr>
          <p:spPr>
            <a:xfrm rot="5400000" flipH="1">
              <a:off x="1226269" y="5906735"/>
              <a:ext cx="134431" cy="387400"/>
            </a:xfrm>
            <a:custGeom>
              <a:avLst/>
              <a:gdLst>
                <a:gd name="connsiteX0" fmla="*/ 163774 w 163774"/>
                <a:gd name="connsiteY0" fmla="*/ 395785 h 395785"/>
                <a:gd name="connsiteX1" fmla="*/ 150126 w 163774"/>
                <a:gd name="connsiteY1" fmla="*/ 354842 h 395785"/>
                <a:gd name="connsiteX2" fmla="*/ 122830 w 163774"/>
                <a:gd name="connsiteY2" fmla="*/ 232012 h 395785"/>
                <a:gd name="connsiteX3" fmla="*/ 81887 w 163774"/>
                <a:gd name="connsiteY3" fmla="*/ 136478 h 395785"/>
                <a:gd name="connsiteX4" fmla="*/ 68239 w 163774"/>
                <a:gd name="connsiteY4" fmla="*/ 95535 h 395785"/>
                <a:gd name="connsiteX5" fmla="*/ 0 w 163774"/>
                <a:gd name="connsiteY5" fmla="*/ 0 h 395785"/>
                <a:gd name="connsiteX6" fmla="*/ 0 w 163774"/>
                <a:gd name="connsiteY6" fmla="*/ 0 h 39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774" h="395785">
                  <a:moveTo>
                    <a:pt x="163774" y="395785"/>
                  </a:moveTo>
                  <a:cubicBezTo>
                    <a:pt x="159225" y="382137"/>
                    <a:pt x="153615" y="368798"/>
                    <a:pt x="150126" y="354842"/>
                  </a:cubicBezTo>
                  <a:cubicBezTo>
                    <a:pt x="121974" y="242234"/>
                    <a:pt x="150858" y="330111"/>
                    <a:pt x="122830" y="232012"/>
                  </a:cubicBezTo>
                  <a:cubicBezTo>
                    <a:pt x="104540" y="167995"/>
                    <a:pt x="113085" y="209272"/>
                    <a:pt x="81887" y="136478"/>
                  </a:cubicBezTo>
                  <a:cubicBezTo>
                    <a:pt x="76220" y="123255"/>
                    <a:pt x="75225" y="108111"/>
                    <a:pt x="68239" y="95535"/>
                  </a:cubicBezTo>
                  <a:cubicBezTo>
                    <a:pt x="31888" y="30104"/>
                    <a:pt x="32568" y="32568"/>
                    <a:pt x="0" y="0"/>
                  </a:cubicBezTo>
                  <a:lnTo>
                    <a:pt x="0" y="0"/>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8" name="Freeform 457"/>
            <p:cNvSpPr/>
            <p:nvPr userDrawn="1"/>
          </p:nvSpPr>
          <p:spPr>
            <a:xfrm rot="5400000" flipH="1">
              <a:off x="1034724" y="6569207"/>
              <a:ext cx="156836" cy="160304"/>
            </a:xfrm>
            <a:custGeom>
              <a:avLst/>
              <a:gdLst>
                <a:gd name="connsiteX0" fmla="*/ 191069 w 191069"/>
                <a:gd name="connsiteY0" fmla="*/ 0 h 163773"/>
                <a:gd name="connsiteX1" fmla="*/ 68239 w 191069"/>
                <a:gd name="connsiteY1" fmla="*/ 27295 h 163773"/>
                <a:gd name="connsiteX2" fmla="*/ 13648 w 191069"/>
                <a:gd name="connsiteY2" fmla="*/ 122830 h 163773"/>
                <a:gd name="connsiteX3" fmla="*/ 0 w 191069"/>
                <a:gd name="connsiteY3" fmla="*/ 163773 h 163773"/>
                <a:gd name="connsiteX4" fmla="*/ 0 w 191069"/>
                <a:gd name="connsiteY4" fmla="*/ 163773 h 163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69" h="163773">
                  <a:moveTo>
                    <a:pt x="191069" y="0"/>
                  </a:moveTo>
                  <a:cubicBezTo>
                    <a:pt x="190236" y="139"/>
                    <a:pt x="85920" y="13150"/>
                    <a:pt x="68239" y="27295"/>
                  </a:cubicBezTo>
                  <a:cubicBezTo>
                    <a:pt x="53343" y="39212"/>
                    <a:pt x="18903" y="110569"/>
                    <a:pt x="13648" y="122830"/>
                  </a:cubicBezTo>
                  <a:cubicBezTo>
                    <a:pt x="7981" y="136053"/>
                    <a:pt x="0" y="163773"/>
                    <a:pt x="0" y="163773"/>
                  </a:cubicBezTo>
                  <a:lnTo>
                    <a:pt x="0" y="16377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9" name="Freeform 458"/>
            <p:cNvSpPr/>
            <p:nvPr userDrawn="1"/>
          </p:nvSpPr>
          <p:spPr>
            <a:xfrm rot="5400000" flipH="1">
              <a:off x="1022389" y="6169940"/>
              <a:ext cx="234940" cy="320607"/>
            </a:xfrm>
            <a:custGeom>
              <a:avLst/>
              <a:gdLst>
                <a:gd name="connsiteX0" fmla="*/ 0 w 286222"/>
                <a:gd name="connsiteY0" fmla="*/ 0 h 327546"/>
                <a:gd name="connsiteX1" fmla="*/ 81887 w 286222"/>
                <a:gd name="connsiteY1" fmla="*/ 27295 h 327546"/>
                <a:gd name="connsiteX2" fmla="*/ 122830 w 286222"/>
                <a:gd name="connsiteY2" fmla="*/ 40943 h 327546"/>
                <a:gd name="connsiteX3" fmla="*/ 163774 w 286222"/>
                <a:gd name="connsiteY3" fmla="*/ 81886 h 327546"/>
                <a:gd name="connsiteX4" fmla="*/ 204717 w 286222"/>
                <a:gd name="connsiteY4" fmla="*/ 95534 h 327546"/>
                <a:gd name="connsiteX5" fmla="*/ 259308 w 286222"/>
                <a:gd name="connsiteY5" fmla="*/ 177421 h 327546"/>
                <a:gd name="connsiteX6" fmla="*/ 204717 w 286222"/>
                <a:gd name="connsiteY6" fmla="*/ 327546 h 327546"/>
                <a:gd name="connsiteX7" fmla="*/ 150126 w 286222"/>
                <a:gd name="connsiteY7" fmla="*/ 313898 h 327546"/>
                <a:gd name="connsiteX8" fmla="*/ 136478 w 286222"/>
                <a:gd name="connsiteY8" fmla="*/ 313898 h 327546"/>
                <a:gd name="connsiteX9" fmla="*/ 136478 w 286222"/>
                <a:gd name="connsiteY9" fmla="*/ 313898 h 32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222" h="327546">
                  <a:moveTo>
                    <a:pt x="0" y="0"/>
                  </a:moveTo>
                  <a:lnTo>
                    <a:pt x="81887" y="27295"/>
                  </a:lnTo>
                  <a:lnTo>
                    <a:pt x="122830" y="40943"/>
                  </a:lnTo>
                  <a:cubicBezTo>
                    <a:pt x="136478" y="54591"/>
                    <a:pt x="147715" y="71180"/>
                    <a:pt x="163774" y="81886"/>
                  </a:cubicBezTo>
                  <a:cubicBezTo>
                    <a:pt x="175744" y="89866"/>
                    <a:pt x="194545" y="85362"/>
                    <a:pt x="204717" y="95534"/>
                  </a:cubicBezTo>
                  <a:cubicBezTo>
                    <a:pt x="227914" y="118731"/>
                    <a:pt x="259308" y="177421"/>
                    <a:pt x="259308" y="177421"/>
                  </a:cubicBezTo>
                  <a:cubicBezTo>
                    <a:pt x="253161" y="238890"/>
                    <a:pt x="286222" y="327546"/>
                    <a:pt x="204717" y="327546"/>
                  </a:cubicBezTo>
                  <a:cubicBezTo>
                    <a:pt x="185960" y="327546"/>
                    <a:pt x="168519" y="317577"/>
                    <a:pt x="150126" y="313898"/>
                  </a:cubicBezTo>
                  <a:cubicBezTo>
                    <a:pt x="145665" y="313006"/>
                    <a:pt x="141027" y="313898"/>
                    <a:pt x="136478" y="313898"/>
                  </a:cubicBezTo>
                  <a:lnTo>
                    <a:pt x="136478" y="313898"/>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0" name="Freeform 459"/>
            <p:cNvSpPr/>
            <p:nvPr userDrawn="1"/>
          </p:nvSpPr>
          <p:spPr>
            <a:xfrm rot="5400000" flipH="1">
              <a:off x="1564682" y="6620831"/>
              <a:ext cx="45383" cy="280531"/>
            </a:xfrm>
            <a:custGeom>
              <a:avLst/>
              <a:gdLst>
                <a:gd name="connsiteX0" fmla="*/ 0 w 55289"/>
                <a:gd name="connsiteY0" fmla="*/ 0 h 286603"/>
                <a:gd name="connsiteX1" fmla="*/ 27295 w 55289"/>
                <a:gd name="connsiteY1" fmla="*/ 40943 h 286603"/>
                <a:gd name="connsiteX2" fmla="*/ 40943 w 55289"/>
                <a:gd name="connsiteY2" fmla="*/ 81886 h 286603"/>
                <a:gd name="connsiteX3" fmla="*/ 54591 w 55289"/>
                <a:gd name="connsiteY3" fmla="*/ 286603 h 286603"/>
                <a:gd name="connsiteX4" fmla="*/ 54591 w 55289"/>
                <a:gd name="connsiteY4" fmla="*/ 286603 h 28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89" h="286603">
                  <a:moveTo>
                    <a:pt x="0" y="0"/>
                  </a:moveTo>
                  <a:cubicBezTo>
                    <a:pt x="9098" y="13648"/>
                    <a:pt x="19960" y="26272"/>
                    <a:pt x="27295" y="40943"/>
                  </a:cubicBezTo>
                  <a:cubicBezTo>
                    <a:pt x="33729" y="53810"/>
                    <a:pt x="39159" y="67611"/>
                    <a:pt x="40943" y="81886"/>
                  </a:cubicBezTo>
                  <a:cubicBezTo>
                    <a:pt x="55289" y="196651"/>
                    <a:pt x="54591" y="210995"/>
                    <a:pt x="54591" y="286603"/>
                  </a:cubicBezTo>
                  <a:lnTo>
                    <a:pt x="54591" y="286603"/>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1" name="Freeform 460"/>
            <p:cNvSpPr/>
            <p:nvPr userDrawn="1"/>
          </p:nvSpPr>
          <p:spPr>
            <a:xfrm rot="5400000" flipH="1">
              <a:off x="1806339" y="6261363"/>
              <a:ext cx="221364" cy="913110"/>
            </a:xfrm>
            <a:custGeom>
              <a:avLst/>
              <a:gdLst>
                <a:gd name="connsiteX0" fmla="*/ 122830 w 269682"/>
                <a:gd name="connsiteY0" fmla="*/ 932873 h 932873"/>
                <a:gd name="connsiteX1" fmla="*/ 150126 w 269682"/>
                <a:gd name="connsiteY1" fmla="*/ 891930 h 932873"/>
                <a:gd name="connsiteX2" fmla="*/ 191069 w 269682"/>
                <a:gd name="connsiteY2" fmla="*/ 810043 h 932873"/>
                <a:gd name="connsiteX3" fmla="*/ 177421 w 269682"/>
                <a:gd name="connsiteY3" fmla="*/ 564384 h 932873"/>
                <a:gd name="connsiteX4" fmla="*/ 163773 w 269682"/>
                <a:gd name="connsiteY4" fmla="*/ 523440 h 932873"/>
                <a:gd name="connsiteX5" fmla="*/ 122830 w 269682"/>
                <a:gd name="connsiteY5" fmla="*/ 496145 h 932873"/>
                <a:gd name="connsiteX6" fmla="*/ 54591 w 269682"/>
                <a:gd name="connsiteY6" fmla="*/ 373315 h 932873"/>
                <a:gd name="connsiteX7" fmla="*/ 95535 w 269682"/>
                <a:gd name="connsiteY7" fmla="*/ 359667 h 932873"/>
                <a:gd name="connsiteX8" fmla="*/ 81887 w 269682"/>
                <a:gd name="connsiteY8" fmla="*/ 318724 h 932873"/>
                <a:gd name="connsiteX9" fmla="*/ 68239 w 269682"/>
                <a:gd name="connsiteY9" fmla="*/ 264133 h 932873"/>
                <a:gd name="connsiteX10" fmla="*/ 54591 w 269682"/>
                <a:gd name="connsiteY10" fmla="*/ 86712 h 932873"/>
                <a:gd name="connsiteX11" fmla="*/ 40944 w 269682"/>
                <a:gd name="connsiteY11" fmla="*/ 45769 h 932873"/>
                <a:gd name="connsiteX12" fmla="*/ 0 w 269682"/>
                <a:gd name="connsiteY12" fmla="*/ 32121 h 932873"/>
                <a:gd name="connsiteX13" fmla="*/ 40944 w 269682"/>
                <a:gd name="connsiteY13" fmla="*/ 4825 h 932873"/>
                <a:gd name="connsiteX14" fmla="*/ 177421 w 269682"/>
                <a:gd name="connsiteY14" fmla="*/ 32121 h 932873"/>
                <a:gd name="connsiteX15" fmla="*/ 204717 w 269682"/>
                <a:gd name="connsiteY15" fmla="*/ 73064 h 932873"/>
                <a:gd name="connsiteX16" fmla="*/ 259308 w 269682"/>
                <a:gd name="connsiteY16" fmla="*/ 195894 h 932873"/>
                <a:gd name="connsiteX17" fmla="*/ 245660 w 269682"/>
                <a:gd name="connsiteY17" fmla="*/ 646270 h 932873"/>
                <a:gd name="connsiteX18" fmla="*/ 232012 w 269682"/>
                <a:gd name="connsiteY18" fmla="*/ 700861 h 932873"/>
                <a:gd name="connsiteX19" fmla="*/ 177421 w 269682"/>
                <a:gd name="connsiteY19" fmla="*/ 823691 h 932873"/>
                <a:gd name="connsiteX20" fmla="*/ 136478 w 269682"/>
                <a:gd name="connsiteY20" fmla="*/ 850987 h 932873"/>
                <a:gd name="connsiteX21" fmla="*/ 136478 w 269682"/>
                <a:gd name="connsiteY21" fmla="*/ 850987 h 932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9682" h="932873">
                  <a:moveTo>
                    <a:pt x="122830" y="932873"/>
                  </a:moveTo>
                  <a:cubicBezTo>
                    <a:pt x="131929" y="919225"/>
                    <a:pt x="142791" y="906601"/>
                    <a:pt x="150126" y="891930"/>
                  </a:cubicBezTo>
                  <a:cubicBezTo>
                    <a:pt x="206633" y="778916"/>
                    <a:pt x="112838" y="927390"/>
                    <a:pt x="191069" y="810043"/>
                  </a:cubicBezTo>
                  <a:cubicBezTo>
                    <a:pt x="186520" y="728157"/>
                    <a:pt x="185197" y="646027"/>
                    <a:pt x="177421" y="564384"/>
                  </a:cubicBezTo>
                  <a:cubicBezTo>
                    <a:pt x="176057" y="550063"/>
                    <a:pt x="172760" y="534674"/>
                    <a:pt x="163773" y="523440"/>
                  </a:cubicBezTo>
                  <a:cubicBezTo>
                    <a:pt x="153527" y="510632"/>
                    <a:pt x="136478" y="505243"/>
                    <a:pt x="122830" y="496145"/>
                  </a:cubicBezTo>
                  <a:cubicBezTo>
                    <a:pt x="60259" y="402288"/>
                    <a:pt x="78613" y="445380"/>
                    <a:pt x="54591" y="373315"/>
                  </a:cubicBezTo>
                  <a:cubicBezTo>
                    <a:pt x="68239" y="368766"/>
                    <a:pt x="89101" y="372534"/>
                    <a:pt x="95535" y="359667"/>
                  </a:cubicBezTo>
                  <a:cubicBezTo>
                    <a:pt x="101969" y="346800"/>
                    <a:pt x="85839" y="332556"/>
                    <a:pt x="81887" y="318724"/>
                  </a:cubicBezTo>
                  <a:cubicBezTo>
                    <a:pt x="76734" y="300689"/>
                    <a:pt x="72788" y="282330"/>
                    <a:pt x="68239" y="264133"/>
                  </a:cubicBezTo>
                  <a:cubicBezTo>
                    <a:pt x="63690" y="204993"/>
                    <a:pt x="61948" y="145569"/>
                    <a:pt x="54591" y="86712"/>
                  </a:cubicBezTo>
                  <a:cubicBezTo>
                    <a:pt x="52807" y="72437"/>
                    <a:pt x="51116" y="55941"/>
                    <a:pt x="40944" y="45769"/>
                  </a:cubicBezTo>
                  <a:cubicBezTo>
                    <a:pt x="30771" y="35596"/>
                    <a:pt x="13648" y="36670"/>
                    <a:pt x="0" y="32121"/>
                  </a:cubicBezTo>
                  <a:cubicBezTo>
                    <a:pt x="13648" y="23022"/>
                    <a:pt x="24623" y="6457"/>
                    <a:pt x="40944" y="4825"/>
                  </a:cubicBezTo>
                  <a:cubicBezTo>
                    <a:pt x="89197" y="0"/>
                    <a:pt x="133474" y="17472"/>
                    <a:pt x="177421" y="32121"/>
                  </a:cubicBezTo>
                  <a:cubicBezTo>
                    <a:pt x="186520" y="45769"/>
                    <a:pt x="198055" y="58075"/>
                    <a:pt x="204717" y="73064"/>
                  </a:cubicBezTo>
                  <a:cubicBezTo>
                    <a:pt x="269682" y="219235"/>
                    <a:pt x="197534" y="103235"/>
                    <a:pt x="259308" y="195894"/>
                  </a:cubicBezTo>
                  <a:cubicBezTo>
                    <a:pt x="254759" y="346019"/>
                    <a:pt x="253767" y="496295"/>
                    <a:pt x="245660" y="646270"/>
                  </a:cubicBezTo>
                  <a:cubicBezTo>
                    <a:pt x="244648" y="665000"/>
                    <a:pt x="237402" y="682895"/>
                    <a:pt x="232012" y="700861"/>
                  </a:cubicBezTo>
                  <a:cubicBezTo>
                    <a:pt x="224768" y="725008"/>
                    <a:pt x="206289" y="800596"/>
                    <a:pt x="177421" y="823691"/>
                  </a:cubicBezTo>
                  <a:cubicBezTo>
                    <a:pt x="132162" y="859898"/>
                    <a:pt x="136478" y="816274"/>
                    <a:pt x="136478" y="850987"/>
                  </a:cubicBezTo>
                  <a:lnTo>
                    <a:pt x="136478" y="850987"/>
                  </a:ln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2" name="Freeform 461"/>
            <p:cNvSpPr/>
            <p:nvPr userDrawn="1"/>
          </p:nvSpPr>
          <p:spPr>
            <a:xfrm rot="5400000" flipH="1">
              <a:off x="1987584" y="6506810"/>
              <a:ext cx="67892" cy="374042"/>
            </a:xfrm>
            <a:custGeom>
              <a:avLst/>
              <a:gdLst>
                <a:gd name="connsiteX0" fmla="*/ 0 w 82711"/>
                <a:gd name="connsiteY0" fmla="*/ 0 h 382137"/>
                <a:gd name="connsiteX1" fmla="*/ 13648 w 82711"/>
                <a:gd name="connsiteY1" fmla="*/ 40943 h 382137"/>
                <a:gd name="connsiteX2" fmla="*/ 40944 w 82711"/>
                <a:gd name="connsiteY2" fmla="*/ 81887 h 382137"/>
                <a:gd name="connsiteX3" fmla="*/ 54591 w 82711"/>
                <a:gd name="connsiteY3" fmla="*/ 150125 h 382137"/>
                <a:gd name="connsiteX4" fmla="*/ 81887 w 82711"/>
                <a:gd name="connsiteY4" fmla="*/ 354842 h 382137"/>
                <a:gd name="connsiteX5" fmla="*/ 81887 w 82711"/>
                <a:gd name="connsiteY5" fmla="*/ 382137 h 382137"/>
                <a:gd name="connsiteX6" fmla="*/ 81887 w 82711"/>
                <a:gd name="connsiteY6" fmla="*/ 382137 h 38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711" h="382137">
                  <a:moveTo>
                    <a:pt x="0" y="0"/>
                  </a:moveTo>
                  <a:cubicBezTo>
                    <a:pt x="4549" y="13648"/>
                    <a:pt x="7214" y="28076"/>
                    <a:pt x="13648" y="40943"/>
                  </a:cubicBezTo>
                  <a:cubicBezTo>
                    <a:pt x="20984" y="55614"/>
                    <a:pt x="35185" y="66529"/>
                    <a:pt x="40944" y="81887"/>
                  </a:cubicBezTo>
                  <a:cubicBezTo>
                    <a:pt x="49089" y="103607"/>
                    <a:pt x="50442" y="127303"/>
                    <a:pt x="54591" y="150125"/>
                  </a:cubicBezTo>
                  <a:cubicBezTo>
                    <a:pt x="69075" y="229790"/>
                    <a:pt x="74020" y="268309"/>
                    <a:pt x="81887" y="354842"/>
                  </a:cubicBezTo>
                  <a:cubicBezTo>
                    <a:pt x="82711" y="363903"/>
                    <a:pt x="81887" y="373039"/>
                    <a:pt x="81887" y="382137"/>
                  </a:cubicBezTo>
                  <a:lnTo>
                    <a:pt x="81887" y="382137"/>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73" name="Action Button: Forward or Next 372">
            <a:hlinkClick r:id="" action="ppaction://hlinkshowjump?jump=nextslide" highlightClick="1"/>
          </p:cNvPr>
          <p:cNvSpPr/>
          <p:nvPr userDrawn="1"/>
        </p:nvSpPr>
        <p:spPr>
          <a:xfrm>
            <a:off x="4619296" y="6316890"/>
            <a:ext cx="533400" cy="381000"/>
          </a:xfrm>
          <a:prstGeom prst="actionButtonForwardNext">
            <a:avLst/>
          </a:prstGeom>
          <a:ln>
            <a:solidFill>
              <a:srgbClr val="FFFF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4" name="Action Button: Back or Previous 373">
            <a:hlinkClick r:id="" action="ppaction://hlinkshowjump?jump=previousslide" highlightClick="1"/>
          </p:cNvPr>
          <p:cNvSpPr/>
          <p:nvPr userDrawn="1"/>
        </p:nvSpPr>
        <p:spPr>
          <a:xfrm>
            <a:off x="4162096" y="6316890"/>
            <a:ext cx="457200" cy="381000"/>
          </a:xfrm>
          <a:prstGeom prst="actionButtonBackPrevious">
            <a:avLst/>
          </a:prstGeom>
          <a:ln>
            <a:solidFill>
              <a:srgbClr val="FFFF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5" name="Action Button: End 374">
            <a:hlinkClick r:id="" action="ppaction://hlinkshowjump?jump=lastslide" highlightClick="1"/>
          </p:cNvPr>
          <p:cNvSpPr/>
          <p:nvPr userDrawn="1"/>
        </p:nvSpPr>
        <p:spPr>
          <a:xfrm>
            <a:off x="5152696" y="6316890"/>
            <a:ext cx="457200" cy="381000"/>
          </a:xfrm>
          <a:prstGeom prst="actionButtonEnd">
            <a:avLst/>
          </a:prstGeom>
          <a:ln>
            <a:solidFill>
              <a:srgbClr val="FFFF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6" name="Action Button: Beginning 375">
            <a:hlinkClick r:id="" action="ppaction://hlinkshowjump?jump=firstslide" highlightClick="1"/>
          </p:cNvPr>
          <p:cNvSpPr/>
          <p:nvPr userDrawn="1"/>
        </p:nvSpPr>
        <p:spPr>
          <a:xfrm>
            <a:off x="3628696" y="6316890"/>
            <a:ext cx="533400" cy="381000"/>
          </a:xfrm>
          <a:prstGeom prst="actionButtonBeginning">
            <a:avLst/>
          </a:prstGeom>
          <a:ln>
            <a:solidFill>
              <a:srgbClr val="FFFF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p:txStyles>
    <p:titleStyle>
      <a:lvl1pPr algn="ctr" defTabSz="914400" rtl="0" eaLnBrk="1" latinLnBrk="0" hangingPunct="1">
        <a:spcBef>
          <a:spcPct val="0"/>
        </a:spcBef>
        <a:buNone/>
        <a:defRPr sz="3200" kern="1200">
          <a:solidFill>
            <a:schemeClr val="tx1"/>
          </a:solidFill>
          <a:latin typeface="Algerian" pitchFamily="82"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6.xml"/><Relationship Id="rId5" Type="http://schemas.openxmlformats.org/officeDocument/2006/relationships/slide" Target="slide34.xml"/><Relationship Id="rId4" Type="http://schemas.openxmlformats.org/officeDocument/2006/relationships/slide" Target="slide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3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6.xml"/><Relationship Id="rId4" Type="http://schemas.openxmlformats.org/officeDocument/2006/relationships/slide" Target="slide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1143000"/>
          </a:xfrm>
        </p:spPr>
        <p:txBody>
          <a:bodyPr>
            <a:normAutofit/>
          </a:bodyPr>
          <a:lstStyle/>
          <a:p>
            <a:r>
              <a:rPr lang="en-US" sz="2400" smtClean="0">
                <a:solidFill>
                  <a:srgbClr val="FFFF00"/>
                </a:solidFill>
              </a:rPr>
              <a:t>Mengunakan Perangkat Lunak Pengolah Angka</a:t>
            </a:r>
            <a:endParaRPr lang="en-US" sz="2400"/>
          </a:p>
        </p:txBody>
      </p:sp>
      <p:sp>
        <p:nvSpPr>
          <p:cNvPr id="6" name="Date Placeholder 5"/>
          <p:cNvSpPr>
            <a:spLocks noGrp="1"/>
          </p:cNvSpPr>
          <p:nvPr>
            <p:ph type="dt" sz="half" idx="10"/>
          </p:nvPr>
        </p:nvSpPr>
        <p:spPr/>
        <p:txBody>
          <a:bodyPr/>
          <a:lstStyle/>
          <a:p>
            <a:fld id="{A031197B-487B-4FB0-A9E9-B35FEB200577}" type="datetime1">
              <a:rPr lang="id-ID" smtClean="0"/>
              <a:pPr/>
              <a:t>18/03/2015</a:t>
            </a:fld>
            <a:endParaRPr lang="en-US"/>
          </a:p>
        </p:txBody>
      </p:sp>
      <p:sp>
        <p:nvSpPr>
          <p:cNvPr id="3" name="Rounded Rectangle 2">
            <a:hlinkClick r:id="rId2" action="ppaction://hlinksldjump"/>
            <a:hlinkHover r:id="rId2" action="ppaction://hlinksldjump"/>
          </p:cNvPr>
          <p:cNvSpPr/>
          <p:nvPr/>
        </p:nvSpPr>
        <p:spPr>
          <a:xfrm>
            <a:off x="1143000" y="1828800"/>
            <a:ext cx="6705600" cy="762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bg1"/>
                </a:solidFill>
                <a:latin typeface="Arial" pitchFamily="34" charset="0"/>
                <a:cs typeface="Arial" pitchFamily="34" charset="0"/>
              </a:rPr>
              <a:t>1. Menggunakan Lembar Kerja Micrsoft Excel</a:t>
            </a:r>
            <a:endParaRPr lang="en-US" sz="2400">
              <a:solidFill>
                <a:schemeClr val="bg1"/>
              </a:solidFill>
              <a:latin typeface="Arial" pitchFamily="34" charset="0"/>
              <a:cs typeface="Arial" pitchFamily="34" charset="0"/>
            </a:endParaRPr>
          </a:p>
        </p:txBody>
      </p:sp>
      <p:sp>
        <p:nvSpPr>
          <p:cNvPr id="4" name="Rounded Rectangle 3">
            <a:hlinkClick r:id="rId3" action="ppaction://hlinksldjump"/>
          </p:cNvPr>
          <p:cNvSpPr/>
          <p:nvPr/>
        </p:nvSpPr>
        <p:spPr>
          <a:xfrm>
            <a:off x="838200" y="2971800"/>
            <a:ext cx="7315200" cy="762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rgbClr val="FFC000"/>
                </a:solidFill>
                <a:latin typeface="Arial" pitchFamily="34" charset="0"/>
                <a:cs typeface="Arial" pitchFamily="34" charset="0"/>
              </a:rPr>
              <a:t>2. Membuat, Mengedit, Menampilkan Grafik </a:t>
            </a:r>
            <a:endParaRPr lang="en-US" sz="2400">
              <a:solidFill>
                <a:srgbClr val="FFC000"/>
              </a:solidFill>
              <a:latin typeface="Arial" pitchFamily="34" charset="0"/>
              <a:cs typeface="Arial" pitchFamily="34" charset="0"/>
            </a:endParaRPr>
          </a:p>
        </p:txBody>
      </p:sp>
      <p:sp>
        <p:nvSpPr>
          <p:cNvPr id="5" name="Rounded Rectangle 4">
            <a:hlinkClick r:id="rId4" action="ppaction://hlinksldjump"/>
          </p:cNvPr>
          <p:cNvSpPr/>
          <p:nvPr/>
        </p:nvSpPr>
        <p:spPr>
          <a:xfrm>
            <a:off x="457200" y="4343400"/>
            <a:ext cx="8382000" cy="762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smtClean="0">
                <a:solidFill>
                  <a:srgbClr val="002060"/>
                </a:solidFill>
                <a:latin typeface="Arial" pitchFamily="34" charset="0"/>
                <a:cs typeface="Arial" pitchFamily="34" charset="0"/>
              </a:rPr>
              <a:t>3. Mengolah Data (Mengurutkan, Menyaring, Membuat SubTotal)</a:t>
            </a:r>
            <a:endParaRPr lang="en-US" sz="2200">
              <a:solidFill>
                <a:srgbClr val="002060"/>
              </a:solidFill>
              <a:latin typeface="Arial" pitchFamily="34" charset="0"/>
              <a:cs typeface="Arial" pitchFamily="34" charset="0"/>
            </a:endParaRPr>
          </a:p>
        </p:txBody>
      </p:sp>
      <p:sp>
        <p:nvSpPr>
          <p:cNvPr id="7" name="Rounded Rectangle 6">
            <a:hlinkClick r:id="rId5" action="ppaction://hlinksldjump"/>
          </p:cNvPr>
          <p:cNvSpPr/>
          <p:nvPr/>
        </p:nvSpPr>
        <p:spPr>
          <a:xfrm>
            <a:off x="990600" y="5486400"/>
            <a:ext cx="7315200" cy="7620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smtClean="0">
                <a:solidFill>
                  <a:srgbClr val="FF0000"/>
                </a:solidFill>
                <a:latin typeface="Arial" pitchFamily="34" charset="0"/>
                <a:cs typeface="Arial" pitchFamily="34" charset="0"/>
              </a:rPr>
              <a:t>4. Mencetak Lembar Kerja dan Laporan</a:t>
            </a:r>
            <a:endParaRPr lang="en-US" sz="240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381000" y="762000"/>
            <a:ext cx="8534400" cy="762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smtClean="0">
                <a:ln>
                  <a:noFill/>
                </a:ln>
                <a:solidFill>
                  <a:srgbClr val="FFFF00"/>
                </a:solidFill>
                <a:effectLst/>
                <a:uLnTx/>
                <a:uFillTx/>
                <a:latin typeface="Arial" pitchFamily="34" charset="0"/>
                <a:ea typeface="+mj-ea"/>
                <a:cs typeface="Arial" pitchFamily="34" charset="0"/>
              </a:rPr>
              <a:t>Membuat,</a:t>
            </a:r>
            <a:r>
              <a:rPr kumimoji="0" lang="en-US" sz="2800" b="1" i="0" u="none" strike="noStrike" kern="1200" cap="none" spc="0" normalizeH="0" noProof="0" smtClean="0">
                <a:ln>
                  <a:noFill/>
                </a:ln>
                <a:solidFill>
                  <a:srgbClr val="FFFF00"/>
                </a:solidFill>
                <a:effectLst/>
                <a:uLnTx/>
                <a:uFillTx/>
                <a:latin typeface="Arial" pitchFamily="34" charset="0"/>
                <a:ea typeface="+mj-ea"/>
                <a:cs typeface="Arial" pitchFamily="34" charset="0"/>
              </a:rPr>
              <a:t> mengedit dan Menampilkan Grafik</a:t>
            </a:r>
            <a:endParaRPr kumimoji="0" lang="en-US" sz="2800" b="1"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sp>
        <p:nvSpPr>
          <p:cNvPr id="4" name="TextBox 3"/>
          <p:cNvSpPr txBox="1"/>
          <p:nvPr/>
        </p:nvSpPr>
        <p:spPr>
          <a:xfrm>
            <a:off x="685800" y="1371600"/>
            <a:ext cx="7924800" cy="4893647"/>
          </a:xfrm>
          <a:prstGeom prst="rect">
            <a:avLst/>
          </a:prstGeom>
          <a:noFill/>
        </p:spPr>
        <p:txBody>
          <a:bodyPr wrap="square" rtlCol="0">
            <a:spAutoFit/>
          </a:bodyPr>
          <a:lstStyle/>
          <a:p>
            <a:pPr algn="just"/>
            <a:r>
              <a:rPr lang="en-US" sz="2400" smtClean="0">
                <a:solidFill>
                  <a:schemeClr val="bg1"/>
                </a:solidFill>
                <a:latin typeface="Arial" pitchFamily="34" charset="0"/>
                <a:cs typeface="Arial" pitchFamily="34" charset="0"/>
              </a:rPr>
              <a:t>Grafik adalah gambar yang dibuat dari tabel-tabel angka untuk menyajikan data agar mudah dan lebih menarik untuk di perhatikan/dibaca. </a:t>
            </a:r>
          </a:p>
          <a:p>
            <a:pPr algn="just"/>
            <a:r>
              <a:rPr lang="en-US" sz="2400" smtClean="0">
                <a:solidFill>
                  <a:schemeClr val="bg1"/>
                </a:solidFill>
                <a:latin typeface="Arial" pitchFamily="34" charset="0"/>
                <a:cs typeface="Arial" pitchFamily="34" charset="0"/>
              </a:rPr>
              <a:t>Ada beberapa jenis  diantaranya :</a:t>
            </a:r>
          </a:p>
          <a:p>
            <a:pPr marL="519113" indent="-519113" algn="just">
              <a:buAutoNum type="arabicPeriod"/>
            </a:pPr>
            <a:r>
              <a:rPr lang="en-US" sz="2400" smtClean="0">
                <a:solidFill>
                  <a:schemeClr val="bg1"/>
                </a:solidFill>
                <a:latin typeface="Arial" pitchFamily="34" charset="0"/>
                <a:cs typeface="Arial" pitchFamily="34" charset="0"/>
              </a:rPr>
              <a:t>Grafis Garis yaitu data ditampilkan dalam bentuk garis</a:t>
            </a:r>
          </a:p>
          <a:p>
            <a:pPr marL="519113" indent="-519113" algn="just">
              <a:buAutoNum type="arabicPeriod"/>
            </a:pPr>
            <a:r>
              <a:rPr lang="en-US" sz="2400" smtClean="0">
                <a:solidFill>
                  <a:schemeClr val="bg1"/>
                </a:solidFill>
                <a:latin typeface="Arial" pitchFamily="34" charset="0"/>
                <a:cs typeface="Arial" pitchFamily="34" charset="0"/>
              </a:rPr>
              <a:t>Grafik Column data ditampilkan dalam bentuk kolom</a:t>
            </a:r>
          </a:p>
          <a:p>
            <a:pPr marL="519113" indent="-519113" algn="just">
              <a:buAutoNum type="arabicPeriod"/>
            </a:pPr>
            <a:r>
              <a:rPr lang="en-US" sz="2400" smtClean="0">
                <a:solidFill>
                  <a:schemeClr val="bg1"/>
                </a:solidFill>
                <a:latin typeface="Arial" pitchFamily="34" charset="0"/>
                <a:cs typeface="Arial" pitchFamily="34" charset="0"/>
              </a:rPr>
              <a:t>Grafik Lingkaran yaitu data ditampilkan dalam bentuk juring-juring lingkaran</a:t>
            </a:r>
          </a:p>
          <a:p>
            <a:pPr marL="519113" indent="-519113" algn="just">
              <a:buAutoNum type="arabicPeriod"/>
            </a:pPr>
            <a:r>
              <a:rPr lang="en-US" sz="2400" smtClean="0">
                <a:solidFill>
                  <a:schemeClr val="bg1"/>
                </a:solidFill>
                <a:latin typeface="Arial" pitchFamily="34" charset="0"/>
                <a:cs typeface="Arial" pitchFamily="34" charset="0"/>
              </a:rPr>
              <a:t>Grafik Kolom tiga dimensi yaitu data ditampilkan dalam bentuk kolom tiga dimensi</a:t>
            </a:r>
          </a:p>
          <a:p>
            <a:pPr marL="519113" indent="-519113" algn="just">
              <a:buAutoNum type="arabicPeriod"/>
            </a:pPr>
            <a:r>
              <a:rPr lang="en-US" sz="2400" smtClean="0">
                <a:solidFill>
                  <a:schemeClr val="bg1"/>
                </a:solidFill>
                <a:latin typeface="Arial" pitchFamily="34" charset="0"/>
                <a:cs typeface="Arial" pitchFamily="34" charset="0"/>
              </a:rPr>
              <a:t>Grafik XY yaitu data ditampilkan dalam sumbu XY</a:t>
            </a:r>
          </a:p>
          <a:p>
            <a:pPr marL="519113" indent="-519113" algn="just">
              <a:buAutoNum type="arabicPeriod"/>
            </a:pPr>
            <a:endParaRPr lang="en-US" sz="2400" smtClean="0">
              <a:solidFill>
                <a:schemeClr val="bg1"/>
              </a:solidFill>
              <a:latin typeface="Arial" pitchFamily="34" charset="0"/>
              <a:cs typeface="Arial" pitchFamily="34" charset="0"/>
            </a:endParaRPr>
          </a:p>
        </p:txBody>
      </p:sp>
      <p:sp>
        <p:nvSpPr>
          <p:cNvPr id="7" name="Action Button: Forward or Next 6">
            <a:hlinkClick r:id="" action="ppaction://hlinkshowjump?jump=nextslide" highlightClick="1"/>
          </p:cNvPr>
          <p:cNvSpPr/>
          <p:nvPr/>
        </p:nvSpPr>
        <p:spPr>
          <a:xfrm>
            <a:off x="8077200" y="6324600"/>
            <a:ext cx="381000" cy="304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65B2D15-B2C6-4933-A3E4-D883F0934507}" type="datetime1">
              <a:rPr lang="id-ID" smtClean="0"/>
              <a:pPr/>
              <a:t>18/03/2015</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533400"/>
          </a:xfrm>
        </p:spPr>
        <p:txBody>
          <a:bodyPr>
            <a:normAutofit fontScale="90000"/>
          </a:bodyPr>
          <a:lstStyle/>
          <a:p>
            <a:r>
              <a:rPr lang="en-US" smtClean="0">
                <a:solidFill>
                  <a:srgbClr val="FFFF00"/>
                </a:solidFill>
              </a:rPr>
              <a:t>Fungsi Logika</a:t>
            </a:r>
            <a:endParaRPr lang="en-US">
              <a:solidFill>
                <a:srgbClr val="FFFF00"/>
              </a:solidFill>
            </a:endParaRPr>
          </a:p>
        </p:txBody>
      </p:sp>
      <p:sp>
        <p:nvSpPr>
          <p:cNvPr id="5" name="Date Placeholder 4"/>
          <p:cNvSpPr>
            <a:spLocks noGrp="1"/>
          </p:cNvSpPr>
          <p:nvPr>
            <p:ph type="dt" sz="half" idx="10"/>
          </p:nvPr>
        </p:nvSpPr>
        <p:spPr/>
        <p:txBody>
          <a:bodyPr/>
          <a:lstStyle/>
          <a:p>
            <a:fld id="{FB4809D3-0C55-4930-9A79-1DE2887236D1}" type="datetime1">
              <a:rPr lang="id-ID" smtClean="0"/>
              <a:pPr/>
              <a:t>18/03/2015</a:t>
            </a:fld>
            <a:endParaRPr lang="en-US"/>
          </a:p>
        </p:txBody>
      </p:sp>
      <p:sp>
        <p:nvSpPr>
          <p:cNvPr id="4" name="TextBox 3"/>
          <p:cNvSpPr txBox="1"/>
          <p:nvPr/>
        </p:nvSpPr>
        <p:spPr>
          <a:xfrm>
            <a:off x="685800" y="457200"/>
            <a:ext cx="7696200" cy="6400800"/>
          </a:xfrm>
          <a:prstGeom prst="rect">
            <a:avLst/>
          </a:prstGeom>
          <a:noFill/>
        </p:spPr>
        <p:txBody>
          <a:bodyPr wrap="square" rtlCol="0">
            <a:spAutoFit/>
          </a:bodyPr>
          <a:lstStyle/>
          <a:p>
            <a:pPr algn="just"/>
            <a:r>
              <a:rPr lang="en-US" sz="2400" smtClean="0">
                <a:solidFill>
                  <a:schemeClr val="bg1"/>
                </a:solidFill>
                <a:latin typeface="Arial" pitchFamily="34" charset="0"/>
                <a:cs typeface="Arial" pitchFamily="34" charset="0"/>
              </a:rPr>
              <a:t>Fungsi Logika adalah fungsi yang digunakan untuk membantu dalam menyelesaikan perhitungan rumus berdasarkan kreteria-kreteria/syarat-syarat yang ditentukan.  Adapun fungsi logika ini digunakan  dalam hal ini adalah fungsi if (jika).</a:t>
            </a:r>
          </a:p>
          <a:p>
            <a:pPr algn="just"/>
            <a:endParaRPr lang="en-US" sz="1600" smtClean="0">
              <a:solidFill>
                <a:schemeClr val="bg1"/>
              </a:solidFill>
              <a:latin typeface="Arial" pitchFamily="34" charset="0"/>
              <a:cs typeface="Arial" pitchFamily="34" charset="0"/>
            </a:endParaRPr>
          </a:p>
          <a:p>
            <a:pPr algn="just"/>
            <a:r>
              <a:rPr lang="en-US" sz="2400" smtClean="0">
                <a:solidFill>
                  <a:schemeClr val="bg1"/>
                </a:solidFill>
                <a:latin typeface="Arial" pitchFamily="34" charset="0"/>
                <a:cs typeface="Arial" pitchFamily="34" charset="0"/>
              </a:rPr>
              <a:t>Bentuk umum dari fungsi logika if adalah sebagai berikut :</a:t>
            </a:r>
          </a:p>
          <a:p>
            <a:pPr algn="just"/>
            <a:endParaRPr lang="en-US" sz="1200" smtClean="0">
              <a:solidFill>
                <a:schemeClr val="bg1"/>
              </a:solidFill>
              <a:latin typeface="Arial" pitchFamily="34" charset="0"/>
              <a:cs typeface="Arial" pitchFamily="34" charset="0"/>
            </a:endParaRPr>
          </a:p>
          <a:p>
            <a:pPr algn="just"/>
            <a:r>
              <a:rPr lang="en-US" sz="2400" smtClean="0">
                <a:solidFill>
                  <a:schemeClr val="bg1"/>
                </a:solidFill>
                <a:latin typeface="Arial" pitchFamily="34" charset="0"/>
                <a:cs typeface="Arial" pitchFamily="34" charset="0"/>
              </a:rPr>
              <a:t>=if(logikal test, [value if true],[value if false])</a:t>
            </a:r>
          </a:p>
          <a:p>
            <a:pPr algn="just"/>
            <a:r>
              <a:rPr lang="en-US" sz="2400" smtClean="0">
                <a:solidFill>
                  <a:schemeClr val="bg1"/>
                </a:solidFill>
                <a:latin typeface="Arial" pitchFamily="34" charset="0"/>
                <a:cs typeface="Arial" pitchFamily="34" charset="0"/>
              </a:rPr>
              <a:t>Atau</a:t>
            </a:r>
          </a:p>
          <a:p>
            <a:pPr algn="just"/>
            <a:r>
              <a:rPr lang="en-US" sz="2400" smtClean="0">
                <a:solidFill>
                  <a:schemeClr val="bg1"/>
                </a:solidFill>
                <a:latin typeface="Arial" pitchFamily="34" charset="0"/>
                <a:cs typeface="Arial" pitchFamily="34" charset="0"/>
              </a:rPr>
              <a:t>=if(syarat yang diuji,[keputusan jika syarat yang diuji benar],[keputusan jika syarat yang diuji salah])</a:t>
            </a:r>
          </a:p>
          <a:p>
            <a:pPr algn="just"/>
            <a:r>
              <a:rPr lang="en-US" sz="2400" i="1" smtClean="0">
                <a:solidFill>
                  <a:srgbClr val="FFC000"/>
                </a:solidFill>
                <a:latin typeface="Arial" pitchFamily="34" charset="0"/>
                <a:cs typeface="Arial" pitchFamily="34" charset="0"/>
              </a:rPr>
              <a:t>Catatan:</a:t>
            </a:r>
          </a:p>
          <a:p>
            <a:pPr algn="just"/>
            <a:r>
              <a:rPr lang="en-US" sz="2000" i="1" smtClean="0">
                <a:solidFill>
                  <a:srgbClr val="FFC000"/>
                </a:solidFill>
                <a:latin typeface="Arial" pitchFamily="34" charset="0"/>
                <a:cs typeface="Arial" pitchFamily="34" charset="0"/>
              </a:rPr>
              <a:t>Untuk tanda pemisah antara syarat dan keputusan, antara keputusan dan keputusan disesuaikan dengan format di komputer anda. Caranya ketik saja </a:t>
            </a:r>
            <a:r>
              <a:rPr lang="en-US" sz="2000" i="1" smtClean="0">
                <a:solidFill>
                  <a:srgbClr val="FF0000"/>
                </a:solidFill>
                <a:latin typeface="Arial" pitchFamily="34" charset="0"/>
                <a:cs typeface="Arial" pitchFamily="34" charset="0"/>
              </a:rPr>
              <a:t>=if(   </a:t>
            </a:r>
            <a:r>
              <a:rPr lang="en-US" sz="2000" i="1" smtClean="0">
                <a:solidFill>
                  <a:srgbClr val="FFC000"/>
                </a:solidFill>
                <a:latin typeface="Arial" pitchFamily="34" charset="0"/>
                <a:cs typeface="Arial" pitchFamily="34" charset="0"/>
              </a:rPr>
              <a:t>maka akan nampak format dikomputer anda</a:t>
            </a:r>
            <a:r>
              <a:rPr lang="en-US" sz="2400" i="1" smtClean="0">
                <a:solidFill>
                  <a:srgbClr val="FFC000"/>
                </a:solidFill>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924800" cy="838200"/>
          </a:xfrm>
        </p:spPr>
        <p:txBody>
          <a:bodyPr/>
          <a:lstStyle/>
          <a:p>
            <a:r>
              <a:rPr lang="en-US" smtClean="0">
                <a:solidFill>
                  <a:srgbClr val="FFFF00"/>
                </a:solidFill>
              </a:rPr>
              <a:t>Contoh</a:t>
            </a:r>
            <a:endParaRPr lang="en-US">
              <a:solidFill>
                <a:srgbClr val="FFFF00"/>
              </a:solidFill>
            </a:endParaRPr>
          </a:p>
        </p:txBody>
      </p:sp>
      <p:sp>
        <p:nvSpPr>
          <p:cNvPr id="6" name="Date Placeholder 5"/>
          <p:cNvSpPr>
            <a:spLocks noGrp="1"/>
          </p:cNvSpPr>
          <p:nvPr>
            <p:ph type="dt" sz="half" idx="10"/>
          </p:nvPr>
        </p:nvSpPr>
        <p:spPr/>
        <p:txBody>
          <a:bodyPr/>
          <a:lstStyle/>
          <a:p>
            <a:fld id="{B7F36758-5CF3-4B77-B545-A3F84E3D8FAE}" type="datetime1">
              <a:rPr lang="id-ID" smtClean="0"/>
              <a:pPr/>
              <a:t>18/03/2015</a:t>
            </a:fld>
            <a:endParaRPr lang="en-US"/>
          </a:p>
        </p:txBody>
      </p:sp>
      <p:pic>
        <p:nvPicPr>
          <p:cNvPr id="1026" name="Picture 2"/>
          <p:cNvPicPr>
            <a:picLocks noChangeAspect="1" noChangeArrowheads="1"/>
          </p:cNvPicPr>
          <p:nvPr/>
        </p:nvPicPr>
        <p:blipFill>
          <a:blip r:embed="rId2"/>
          <a:srcRect t="12617" r="52000" b="19333"/>
          <a:stretch>
            <a:fillRect/>
          </a:stretch>
        </p:blipFill>
        <p:spPr bwMode="auto">
          <a:xfrm>
            <a:off x="990600" y="2209800"/>
            <a:ext cx="6629400" cy="3505200"/>
          </a:xfrm>
          <a:prstGeom prst="rect">
            <a:avLst/>
          </a:prstGeom>
          <a:noFill/>
          <a:ln w="9525">
            <a:noFill/>
            <a:miter lim="800000"/>
            <a:headEnd/>
            <a:tailEnd/>
          </a:ln>
          <a:effectLst/>
        </p:spPr>
      </p:pic>
      <p:sp>
        <p:nvSpPr>
          <p:cNvPr id="4" name="TextBox 3"/>
          <p:cNvSpPr txBox="1"/>
          <p:nvPr/>
        </p:nvSpPr>
        <p:spPr>
          <a:xfrm>
            <a:off x="533400" y="914400"/>
            <a:ext cx="8229601" cy="1200329"/>
          </a:xfrm>
          <a:prstGeom prst="rect">
            <a:avLst/>
          </a:prstGeom>
          <a:noFill/>
        </p:spPr>
        <p:txBody>
          <a:bodyPr wrap="square" rtlCol="0">
            <a:spAutoFit/>
          </a:bodyPr>
          <a:lstStyle/>
          <a:p>
            <a:pPr algn="just"/>
            <a:r>
              <a:rPr lang="en-US" smtClean="0">
                <a:solidFill>
                  <a:schemeClr val="bg1"/>
                </a:solidFill>
                <a:latin typeface="Arial" pitchFamily="34" charset="0"/>
                <a:cs typeface="Arial" pitchFamily="34" charset="0"/>
              </a:rPr>
              <a:t>Berdasarkan Tabel berikut ini     Isilah kolom      Keterangan     (D5) dengan Kata </a:t>
            </a:r>
          </a:p>
          <a:p>
            <a:pPr algn="just"/>
            <a:r>
              <a:rPr lang="en-US" smtClean="0">
                <a:solidFill>
                  <a:schemeClr val="bg1"/>
                </a:solidFill>
                <a:latin typeface="Arial" pitchFamily="34" charset="0"/>
                <a:cs typeface="Arial" pitchFamily="34" charset="0"/>
              </a:rPr>
              <a:t>TUNTAS berdasarkan syarat Bila Nilai Rapor (C5) lebih dari atau sama dengan</a:t>
            </a:r>
          </a:p>
          <a:p>
            <a:pPr algn="just"/>
            <a:r>
              <a:rPr lang="en-US" smtClean="0">
                <a:solidFill>
                  <a:schemeClr val="bg1"/>
                </a:solidFill>
                <a:latin typeface="Arial" pitchFamily="34" charset="0"/>
                <a:cs typeface="Arial" pitchFamily="34" charset="0"/>
              </a:rPr>
              <a:t>75, bila Tidak Isilah dengan BELUM TUNTAS.</a:t>
            </a:r>
            <a:endParaRPr lang="en-US">
              <a:solidFill>
                <a:schemeClr val="bg1"/>
              </a:solidFill>
              <a:latin typeface="Arial" pitchFamily="34" charset="0"/>
              <a:cs typeface="Arial" pitchFamily="34" charset="0"/>
            </a:endParaRPr>
          </a:p>
        </p:txBody>
      </p:sp>
      <p:sp>
        <p:nvSpPr>
          <p:cNvPr id="5" name="TextBox 4"/>
          <p:cNvSpPr txBox="1"/>
          <p:nvPr/>
        </p:nvSpPr>
        <p:spPr>
          <a:xfrm>
            <a:off x="914400" y="5851634"/>
            <a:ext cx="7772400" cy="646331"/>
          </a:xfrm>
          <a:prstGeom prst="rect">
            <a:avLst/>
          </a:prstGeom>
          <a:noFill/>
        </p:spPr>
        <p:txBody>
          <a:bodyPr wrap="square" rtlCol="0">
            <a:spAutoFit/>
          </a:bodyPr>
          <a:lstStyle/>
          <a:p>
            <a:r>
              <a:rPr lang="en-US" smtClean="0">
                <a:solidFill>
                  <a:srgbClr val="FFC000"/>
                </a:solidFill>
              </a:rPr>
              <a:t>Cara Mengisi Keterangan  adalah   Letakan Pointer di Sel D5 lalu ketik rumus  </a:t>
            </a:r>
            <a:r>
              <a:rPr lang="en-US" smtClean="0">
                <a:solidFill>
                  <a:srgbClr val="FFFF00"/>
                </a:solidFill>
              </a:rPr>
              <a:t>=if(C5&gt;=75,”TUNTAS”,”BELUM TUNTAS”)</a:t>
            </a:r>
            <a:endParaRPr lang="en-US">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7848600" cy="1066800"/>
          </a:xfrm>
        </p:spPr>
        <p:txBody>
          <a:bodyPr/>
          <a:lstStyle/>
          <a:p>
            <a:r>
              <a:rPr lang="en-US" sz="2800" smtClean="0">
                <a:solidFill>
                  <a:srgbClr val="FFFF00"/>
                </a:solidFill>
              </a:rPr>
              <a:t>Menggunakan Fungsi logika dengan Operator Boolean (</a:t>
            </a:r>
            <a:r>
              <a:rPr lang="en-US" sz="2800" smtClean="0">
                <a:solidFill>
                  <a:srgbClr val="FF0000"/>
                </a:solidFill>
              </a:rPr>
              <a:t>and, or, not</a:t>
            </a:r>
            <a:r>
              <a:rPr lang="en-US" sz="2800" smtClean="0">
                <a:solidFill>
                  <a:srgbClr val="FFFF00"/>
                </a:solidFill>
              </a:rPr>
              <a:t>)</a:t>
            </a:r>
            <a:endParaRPr lang="en-US" sz="2800">
              <a:solidFill>
                <a:srgbClr val="FFFF00"/>
              </a:solidFill>
            </a:endParaRPr>
          </a:p>
        </p:txBody>
      </p:sp>
      <p:sp>
        <p:nvSpPr>
          <p:cNvPr id="4" name="Date Placeholder 3"/>
          <p:cNvSpPr>
            <a:spLocks noGrp="1"/>
          </p:cNvSpPr>
          <p:nvPr>
            <p:ph type="dt" sz="half" idx="10"/>
          </p:nvPr>
        </p:nvSpPr>
        <p:spPr/>
        <p:txBody>
          <a:bodyPr/>
          <a:lstStyle/>
          <a:p>
            <a:fld id="{DF29D437-F7EA-4BDF-A339-8017F8B62C21}" type="datetime1">
              <a:rPr lang="id-ID" smtClean="0"/>
              <a:pPr/>
              <a:t>18/03/2015</a:t>
            </a:fld>
            <a:endParaRPr lang="en-US"/>
          </a:p>
        </p:txBody>
      </p:sp>
      <p:sp>
        <p:nvSpPr>
          <p:cNvPr id="3" name="TextBox 2"/>
          <p:cNvSpPr txBox="1"/>
          <p:nvPr/>
        </p:nvSpPr>
        <p:spPr>
          <a:xfrm>
            <a:off x="685800" y="1676400"/>
            <a:ext cx="7772400" cy="4893647"/>
          </a:xfrm>
          <a:prstGeom prst="rect">
            <a:avLst/>
          </a:prstGeom>
          <a:noFill/>
        </p:spPr>
        <p:txBody>
          <a:bodyPr wrap="square" rtlCol="0">
            <a:spAutoFit/>
          </a:bodyPr>
          <a:lstStyle/>
          <a:p>
            <a:pPr algn="just"/>
            <a:r>
              <a:rPr lang="en-US" sz="2400" smtClean="0">
                <a:solidFill>
                  <a:schemeClr val="bg1"/>
                </a:solidFill>
              </a:rPr>
              <a:t>Fungsi IF yang telah kita pelajari diatas digunakan dalam melakukan perhitungan rumus, dimana satu keputusan yang diambil hanya berdasarkan satu syarat </a:t>
            </a:r>
            <a:r>
              <a:rPr lang="en-US" sz="2400" i="1" smtClean="0">
                <a:solidFill>
                  <a:srgbClr val="FF0000"/>
                </a:solidFill>
              </a:rPr>
              <a:t>(bila nilai lebih dari atau sama dengan 75 maka kolom keterangan diisi dengan kata “TUNTAS” bila tidak diisi dengan “BELUM TUNTAS”</a:t>
            </a:r>
            <a:r>
              <a:rPr lang="en-US" sz="2400" smtClean="0">
                <a:solidFill>
                  <a:schemeClr val="bg1"/>
                </a:solidFill>
              </a:rPr>
              <a:t>). </a:t>
            </a:r>
          </a:p>
          <a:p>
            <a:pPr algn="just"/>
            <a:r>
              <a:rPr lang="en-US" sz="2400" smtClean="0">
                <a:solidFill>
                  <a:schemeClr val="bg1"/>
                </a:solidFill>
              </a:rPr>
              <a:t>Untuk pengambilan keputusan berdasarkan beberapa syarat tertentu dapat digunakan fungsi if digabung dengan Operator boolean. Untuk menggabungkan syarat-syarat yang di uji dalam pengambilan keputusan. Ada tiga operator boolean yaitu and, or dan not.</a:t>
            </a:r>
          </a:p>
          <a:p>
            <a:pPr algn="just"/>
            <a:r>
              <a:rPr lang="en-US" sz="2400" smtClean="0">
                <a:solidFill>
                  <a:schemeClr val="bg1"/>
                </a:solidFill>
              </a:rPr>
              <a:t>Berikut perbedaan pengambilan keputusan dari tiga operator boolean.</a:t>
            </a:r>
          </a:p>
          <a:p>
            <a:pPr algn="just"/>
            <a:r>
              <a:rPr lang="en-US" sz="2400" smtClean="0">
                <a:solidFill>
                  <a:schemeClr val="bg1"/>
                </a:solidFill>
              </a:rPr>
              <a:t> </a:t>
            </a:r>
            <a:endParaRPr lang="en-US" sz="240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3886200" cy="533400"/>
          </a:xfrm>
        </p:spPr>
        <p:txBody>
          <a:bodyPr/>
          <a:lstStyle/>
          <a:p>
            <a:pPr algn="l"/>
            <a:r>
              <a:rPr lang="en-US" sz="2800" smtClean="0">
                <a:solidFill>
                  <a:srgbClr val="FFFF00"/>
                </a:solidFill>
              </a:rPr>
              <a:t>Operator And</a:t>
            </a:r>
            <a:endParaRPr lang="en-US" sz="2800">
              <a:solidFill>
                <a:srgbClr val="FFFF00"/>
              </a:solidFill>
            </a:endParaRPr>
          </a:p>
        </p:txBody>
      </p:sp>
      <p:sp>
        <p:nvSpPr>
          <p:cNvPr id="6" name="Date Placeholder 5"/>
          <p:cNvSpPr>
            <a:spLocks noGrp="1"/>
          </p:cNvSpPr>
          <p:nvPr>
            <p:ph type="dt" sz="half" idx="10"/>
          </p:nvPr>
        </p:nvSpPr>
        <p:spPr/>
        <p:txBody>
          <a:bodyPr/>
          <a:lstStyle/>
          <a:p>
            <a:fld id="{6644899A-09E6-486D-AC7C-03F4902EEA9F}" type="datetime1">
              <a:rPr lang="id-ID" smtClean="0"/>
              <a:pPr/>
              <a:t>18/03/2015</a:t>
            </a:fld>
            <a:endParaRPr lang="en-US"/>
          </a:p>
        </p:txBody>
      </p:sp>
      <p:graphicFrame>
        <p:nvGraphicFramePr>
          <p:cNvPr id="3" name="Table 2"/>
          <p:cNvGraphicFramePr>
            <a:graphicFrameLocks noGrp="1"/>
          </p:cNvGraphicFramePr>
          <p:nvPr/>
        </p:nvGraphicFramePr>
        <p:xfrm>
          <a:off x="838200" y="1295400"/>
          <a:ext cx="7924800" cy="2494280"/>
        </p:xfrm>
        <a:graphic>
          <a:graphicData uri="http://schemas.openxmlformats.org/drawingml/2006/table">
            <a:tbl>
              <a:tblPr firstRow="1" bandRow="1">
                <a:tableStyleId>{5C22544A-7EE6-4342-B048-85BDC9FD1C3A}</a:tableStyleId>
              </a:tblPr>
              <a:tblGrid>
                <a:gridCol w="1981200"/>
                <a:gridCol w="1981200"/>
                <a:gridCol w="1981200"/>
                <a:gridCol w="1981200"/>
              </a:tblGrid>
              <a:tr h="370840">
                <a:tc>
                  <a:txBody>
                    <a:bodyPr/>
                    <a:lstStyle/>
                    <a:p>
                      <a:r>
                        <a:rPr lang="en-US" smtClean="0">
                          <a:latin typeface="Arial" pitchFamily="34" charset="0"/>
                          <a:cs typeface="Arial" pitchFamily="34" charset="0"/>
                        </a:rPr>
                        <a:t>Syarat1</a:t>
                      </a:r>
                      <a:endParaRPr lang="en-US">
                        <a:latin typeface="Arial" pitchFamily="34" charset="0"/>
                        <a:cs typeface="Arial" pitchFamily="34" charset="0"/>
                      </a:endParaRPr>
                    </a:p>
                  </a:txBody>
                  <a:tcPr/>
                </a:tc>
                <a:tc>
                  <a:txBody>
                    <a:bodyPr/>
                    <a:lstStyle/>
                    <a:p>
                      <a:r>
                        <a:rPr lang="en-US" smtClean="0">
                          <a:latin typeface="Arial" pitchFamily="34" charset="0"/>
                          <a:cs typeface="Arial" pitchFamily="34" charset="0"/>
                        </a:rPr>
                        <a:t>Syarat 2</a:t>
                      </a:r>
                      <a:endParaRPr lang="en-US">
                        <a:latin typeface="Arial" pitchFamily="34" charset="0"/>
                        <a:cs typeface="Arial" pitchFamily="34" charset="0"/>
                      </a:endParaRPr>
                    </a:p>
                  </a:txBody>
                  <a:tcPr/>
                </a:tc>
                <a:tc>
                  <a:txBody>
                    <a:bodyPr/>
                    <a:lstStyle/>
                    <a:p>
                      <a:r>
                        <a:rPr lang="en-US" smtClean="0">
                          <a:latin typeface="Arial" pitchFamily="34" charset="0"/>
                          <a:cs typeface="Arial" pitchFamily="34" charset="0"/>
                        </a:rPr>
                        <a:t>Syarat3</a:t>
                      </a:r>
                      <a:endParaRPr lang="en-US">
                        <a:latin typeface="Arial" pitchFamily="34" charset="0"/>
                        <a:cs typeface="Arial" pitchFamily="34" charset="0"/>
                      </a:endParaRPr>
                    </a:p>
                  </a:txBody>
                  <a:tcPr/>
                </a:tc>
                <a:tc>
                  <a:txBody>
                    <a:bodyPr/>
                    <a:lstStyle/>
                    <a:p>
                      <a:r>
                        <a:rPr lang="en-US" smtClean="0">
                          <a:latin typeface="Arial" pitchFamily="34" charset="0"/>
                          <a:cs typeface="Arial" pitchFamily="34" charset="0"/>
                        </a:rPr>
                        <a:t>Keputusan</a:t>
                      </a:r>
                      <a:endParaRPr lang="en-US">
                        <a:latin typeface="Arial" pitchFamily="34" charset="0"/>
                        <a:cs typeface="Arial" pitchFamily="34" charset="0"/>
                      </a:endParaRPr>
                    </a:p>
                  </a:txBody>
                  <a:tcPr/>
                </a:tc>
              </a:tr>
              <a:tr h="370840">
                <a:tc>
                  <a:txBody>
                    <a:bodyPr/>
                    <a:lstStyle/>
                    <a:p>
                      <a:r>
                        <a:rPr lang="en-US" smtClean="0">
                          <a:solidFill>
                            <a:srgbClr val="FF0000"/>
                          </a:solidFill>
                          <a:latin typeface="Arial" pitchFamily="34" charset="0"/>
                          <a:cs typeface="Arial" pitchFamily="34" charset="0"/>
                        </a:rPr>
                        <a:t>Benar</a:t>
                      </a:r>
                      <a:endParaRPr lang="en-US">
                        <a:solidFill>
                          <a:srgbClr val="FF0000"/>
                        </a:solidFill>
                        <a:latin typeface="Arial" pitchFamily="34" charset="0"/>
                        <a:cs typeface="Arial" pitchFamily="34" charset="0"/>
                      </a:endParaRPr>
                    </a:p>
                  </a:txBody>
                  <a:tcPr/>
                </a:tc>
                <a:tc>
                  <a:txBody>
                    <a:bodyPr/>
                    <a:lstStyle/>
                    <a:p>
                      <a:r>
                        <a:rPr lang="en-US" smtClean="0">
                          <a:solidFill>
                            <a:srgbClr val="FF0000"/>
                          </a:solidFill>
                          <a:latin typeface="Arial" pitchFamily="34" charset="0"/>
                          <a:cs typeface="Arial" pitchFamily="34" charset="0"/>
                        </a:rPr>
                        <a:t>Benar</a:t>
                      </a:r>
                      <a:endParaRPr lang="en-US">
                        <a:solidFill>
                          <a:srgbClr val="FF0000"/>
                        </a:solidFill>
                        <a:latin typeface="Arial" pitchFamily="34" charset="0"/>
                        <a:cs typeface="Arial" pitchFamily="34" charset="0"/>
                      </a:endParaRPr>
                    </a:p>
                  </a:txBody>
                  <a:tcPr/>
                </a:tc>
                <a:tc>
                  <a:txBody>
                    <a:bodyPr/>
                    <a:lstStyle/>
                    <a:p>
                      <a:r>
                        <a:rPr lang="en-US" smtClean="0">
                          <a:solidFill>
                            <a:srgbClr val="FF0000"/>
                          </a:solidFill>
                          <a:latin typeface="Arial" pitchFamily="34" charset="0"/>
                          <a:cs typeface="Arial" pitchFamily="34" charset="0"/>
                        </a:rPr>
                        <a:t>Salah</a:t>
                      </a:r>
                      <a:endParaRPr lang="en-US">
                        <a:solidFill>
                          <a:srgbClr val="FF0000"/>
                        </a:solidFill>
                        <a:latin typeface="Arial" pitchFamily="34" charset="0"/>
                        <a:cs typeface="Arial" pitchFamily="34" charset="0"/>
                      </a:endParaRPr>
                    </a:p>
                  </a:txBody>
                  <a:tcPr/>
                </a:tc>
                <a:tc>
                  <a:txBody>
                    <a:bodyPr/>
                    <a:lstStyle/>
                    <a:p>
                      <a:r>
                        <a:rPr lang="en-US" smtClean="0">
                          <a:solidFill>
                            <a:srgbClr val="FF0000"/>
                          </a:solidFill>
                          <a:latin typeface="Arial" pitchFamily="34" charset="0"/>
                          <a:cs typeface="Arial" pitchFamily="34" charset="0"/>
                        </a:rPr>
                        <a:t>Keputusan Salah</a:t>
                      </a:r>
                      <a:endParaRPr lang="en-US">
                        <a:solidFill>
                          <a:srgbClr val="FF0000"/>
                        </a:solidFill>
                        <a:latin typeface="Arial" pitchFamily="34" charset="0"/>
                        <a:cs typeface="Arial" pitchFamily="34" charset="0"/>
                      </a:endParaRPr>
                    </a:p>
                  </a:txBody>
                  <a:tcPr/>
                </a:tc>
              </a:tr>
              <a:tr h="370840">
                <a:tc>
                  <a:txBody>
                    <a:bodyPr/>
                    <a:lstStyle/>
                    <a:p>
                      <a:r>
                        <a:rPr lang="en-US" smtClean="0">
                          <a:solidFill>
                            <a:srgbClr val="FF0000"/>
                          </a:solidFill>
                          <a:latin typeface="Arial" pitchFamily="34" charset="0"/>
                          <a:cs typeface="Arial" pitchFamily="34" charset="0"/>
                        </a:rPr>
                        <a:t>Benar</a:t>
                      </a:r>
                      <a:endParaRPr lang="en-US">
                        <a:solidFill>
                          <a:srgbClr val="FF0000"/>
                        </a:solidFill>
                        <a:latin typeface="Arial" pitchFamily="34" charset="0"/>
                        <a:cs typeface="Arial" pitchFamily="34" charset="0"/>
                      </a:endParaRPr>
                    </a:p>
                  </a:txBody>
                  <a:tcPr/>
                </a:tc>
                <a:tc>
                  <a:txBody>
                    <a:bodyPr/>
                    <a:lstStyle/>
                    <a:p>
                      <a:r>
                        <a:rPr lang="en-US" smtClean="0">
                          <a:solidFill>
                            <a:srgbClr val="FF0000"/>
                          </a:solidFill>
                          <a:latin typeface="Arial" pitchFamily="34" charset="0"/>
                          <a:cs typeface="Arial" pitchFamily="34" charset="0"/>
                        </a:rPr>
                        <a:t>Salah</a:t>
                      </a:r>
                      <a:endParaRPr lang="en-US">
                        <a:solidFill>
                          <a:srgbClr val="FF0000"/>
                        </a:solidFill>
                        <a:latin typeface="Arial" pitchFamily="34" charset="0"/>
                        <a:cs typeface="Arial" pitchFamily="34" charset="0"/>
                      </a:endParaRPr>
                    </a:p>
                  </a:txBody>
                  <a:tcPr/>
                </a:tc>
                <a:tc>
                  <a:txBody>
                    <a:bodyPr/>
                    <a:lstStyle/>
                    <a:p>
                      <a:r>
                        <a:rPr lang="en-US" smtClean="0">
                          <a:solidFill>
                            <a:srgbClr val="FF0000"/>
                          </a:solidFill>
                          <a:latin typeface="Arial" pitchFamily="34" charset="0"/>
                          <a:cs typeface="Arial" pitchFamily="34" charset="0"/>
                        </a:rPr>
                        <a:t>Benar</a:t>
                      </a:r>
                      <a:endParaRPr lang="en-US">
                        <a:solidFill>
                          <a:srgbClr val="FF0000"/>
                        </a:solidFill>
                        <a:latin typeface="Arial" pitchFamily="34" charset="0"/>
                        <a:cs typeface="Arial" pitchFamily="34" charset="0"/>
                      </a:endParaRPr>
                    </a:p>
                  </a:txBody>
                  <a:tcPr/>
                </a:tc>
                <a:tc>
                  <a:txBody>
                    <a:bodyPr/>
                    <a:lstStyle/>
                    <a:p>
                      <a:r>
                        <a:rPr lang="en-US" smtClean="0">
                          <a:solidFill>
                            <a:srgbClr val="FF0000"/>
                          </a:solidFill>
                          <a:latin typeface="Arial" pitchFamily="34" charset="0"/>
                          <a:cs typeface="Arial" pitchFamily="34" charset="0"/>
                        </a:rPr>
                        <a:t>Keputusan Salah</a:t>
                      </a:r>
                      <a:endParaRPr lang="en-US">
                        <a:solidFill>
                          <a:srgbClr val="FF0000"/>
                        </a:solidFill>
                        <a:latin typeface="Arial" pitchFamily="34" charset="0"/>
                        <a:cs typeface="Arial" pitchFamily="34" charset="0"/>
                      </a:endParaRPr>
                    </a:p>
                  </a:txBody>
                  <a:tcPr/>
                </a:tc>
              </a:tr>
              <a:tr h="370840">
                <a:tc>
                  <a:txBody>
                    <a:bodyPr/>
                    <a:lstStyle/>
                    <a:p>
                      <a:r>
                        <a:rPr lang="en-US" smtClean="0">
                          <a:solidFill>
                            <a:srgbClr val="FF0000"/>
                          </a:solidFill>
                          <a:latin typeface="Arial" pitchFamily="34" charset="0"/>
                          <a:cs typeface="Arial" pitchFamily="34" charset="0"/>
                        </a:rPr>
                        <a:t>Salah</a:t>
                      </a:r>
                      <a:endParaRPr lang="en-US">
                        <a:solidFill>
                          <a:srgbClr val="FF0000"/>
                        </a:solidFill>
                        <a:latin typeface="Arial" pitchFamily="34" charset="0"/>
                        <a:cs typeface="Arial" pitchFamily="34" charset="0"/>
                      </a:endParaRPr>
                    </a:p>
                  </a:txBody>
                  <a:tcPr/>
                </a:tc>
                <a:tc>
                  <a:txBody>
                    <a:bodyPr/>
                    <a:lstStyle/>
                    <a:p>
                      <a:r>
                        <a:rPr lang="en-US" smtClean="0">
                          <a:solidFill>
                            <a:srgbClr val="FF0000"/>
                          </a:solidFill>
                          <a:latin typeface="Arial" pitchFamily="34" charset="0"/>
                          <a:cs typeface="Arial" pitchFamily="34" charset="0"/>
                        </a:rPr>
                        <a:t>Benar</a:t>
                      </a:r>
                      <a:endParaRPr lang="en-US">
                        <a:solidFill>
                          <a:srgbClr val="FF0000"/>
                        </a:solidFill>
                        <a:latin typeface="Arial" pitchFamily="34" charset="0"/>
                        <a:cs typeface="Arial" pitchFamily="34" charset="0"/>
                      </a:endParaRPr>
                    </a:p>
                  </a:txBody>
                  <a:tcPr/>
                </a:tc>
                <a:tc>
                  <a:txBody>
                    <a:bodyPr/>
                    <a:lstStyle/>
                    <a:p>
                      <a:r>
                        <a:rPr lang="en-US" smtClean="0">
                          <a:solidFill>
                            <a:srgbClr val="FF0000"/>
                          </a:solidFill>
                          <a:latin typeface="Arial" pitchFamily="34" charset="0"/>
                          <a:cs typeface="Arial" pitchFamily="34" charset="0"/>
                        </a:rPr>
                        <a:t>Benar</a:t>
                      </a:r>
                      <a:endParaRPr lang="en-US">
                        <a:solidFill>
                          <a:srgbClr val="FF0000"/>
                        </a:solidFill>
                        <a:latin typeface="Arial" pitchFamily="34" charset="0"/>
                        <a:cs typeface="Arial" pitchFamily="34" charset="0"/>
                      </a:endParaRPr>
                    </a:p>
                  </a:txBody>
                  <a:tcPr/>
                </a:tc>
                <a:tc>
                  <a:txBody>
                    <a:bodyPr/>
                    <a:lstStyle/>
                    <a:p>
                      <a:r>
                        <a:rPr lang="en-US" smtClean="0">
                          <a:solidFill>
                            <a:srgbClr val="FF0000"/>
                          </a:solidFill>
                          <a:latin typeface="Arial" pitchFamily="34" charset="0"/>
                          <a:cs typeface="Arial" pitchFamily="34" charset="0"/>
                        </a:rPr>
                        <a:t>Keputusan Salah</a:t>
                      </a:r>
                      <a:endParaRPr lang="en-US">
                        <a:solidFill>
                          <a:srgbClr val="FF0000"/>
                        </a:solidFill>
                        <a:latin typeface="Arial" pitchFamily="34" charset="0"/>
                        <a:cs typeface="Arial" pitchFamily="34" charset="0"/>
                      </a:endParaRPr>
                    </a:p>
                  </a:txBody>
                  <a:tcPr/>
                </a:tc>
              </a:tr>
              <a:tr h="370840">
                <a:tc>
                  <a:txBody>
                    <a:bodyPr/>
                    <a:lstStyle/>
                    <a:p>
                      <a:r>
                        <a:rPr lang="en-US" b="0" smtClean="0">
                          <a:solidFill>
                            <a:srgbClr val="FF0000"/>
                          </a:solidFill>
                          <a:latin typeface="Arial" pitchFamily="34" charset="0"/>
                          <a:cs typeface="Arial" pitchFamily="34" charset="0"/>
                        </a:rPr>
                        <a:t>Salah</a:t>
                      </a:r>
                      <a:endParaRPr lang="en-US" b="0">
                        <a:solidFill>
                          <a:srgbClr val="FF0000"/>
                        </a:solidFill>
                        <a:latin typeface="Arial" pitchFamily="34" charset="0"/>
                        <a:cs typeface="Arial" pitchFamily="34" charset="0"/>
                      </a:endParaRPr>
                    </a:p>
                  </a:txBody>
                  <a:tcPr/>
                </a:tc>
                <a:tc>
                  <a:txBody>
                    <a:bodyPr/>
                    <a:lstStyle/>
                    <a:p>
                      <a:r>
                        <a:rPr lang="en-US" b="0" smtClean="0">
                          <a:solidFill>
                            <a:srgbClr val="FF0000"/>
                          </a:solidFill>
                          <a:latin typeface="Arial" pitchFamily="34" charset="0"/>
                          <a:cs typeface="Arial" pitchFamily="34" charset="0"/>
                        </a:rPr>
                        <a:t>Salah</a:t>
                      </a:r>
                      <a:endParaRPr lang="en-US" b="0">
                        <a:solidFill>
                          <a:srgbClr val="FF0000"/>
                        </a:solidFill>
                        <a:latin typeface="Arial" pitchFamily="34" charset="0"/>
                        <a:cs typeface="Arial" pitchFamily="34" charset="0"/>
                      </a:endParaRPr>
                    </a:p>
                  </a:txBody>
                  <a:tcPr/>
                </a:tc>
                <a:tc>
                  <a:txBody>
                    <a:bodyPr/>
                    <a:lstStyle/>
                    <a:p>
                      <a:r>
                        <a:rPr lang="en-US" b="0" smtClean="0">
                          <a:solidFill>
                            <a:srgbClr val="FF0000"/>
                          </a:solidFill>
                          <a:latin typeface="Arial" pitchFamily="34" charset="0"/>
                          <a:cs typeface="Arial" pitchFamily="34" charset="0"/>
                        </a:rPr>
                        <a:t>Salah</a:t>
                      </a:r>
                      <a:endParaRPr lang="en-US" b="0">
                        <a:solidFill>
                          <a:srgbClr val="FF0000"/>
                        </a:solidFill>
                        <a:latin typeface="Arial" pitchFamily="34" charset="0"/>
                        <a:cs typeface="Arial" pitchFamily="34" charset="0"/>
                      </a:endParaRPr>
                    </a:p>
                  </a:txBody>
                  <a:tcPr/>
                </a:tc>
                <a:tc>
                  <a:txBody>
                    <a:bodyPr/>
                    <a:lstStyle/>
                    <a:p>
                      <a:r>
                        <a:rPr lang="en-US" b="0" smtClean="0">
                          <a:solidFill>
                            <a:srgbClr val="FF0000"/>
                          </a:solidFill>
                          <a:latin typeface="Arial" pitchFamily="34" charset="0"/>
                          <a:cs typeface="Arial" pitchFamily="34" charset="0"/>
                        </a:rPr>
                        <a:t>Keputusan Salah</a:t>
                      </a:r>
                      <a:endParaRPr lang="en-US" b="0">
                        <a:solidFill>
                          <a:srgbClr val="FF0000"/>
                        </a:solidFill>
                        <a:latin typeface="Arial" pitchFamily="34" charset="0"/>
                        <a:cs typeface="Arial" pitchFamily="34" charset="0"/>
                      </a:endParaRPr>
                    </a:p>
                  </a:txBody>
                  <a:tcPr/>
                </a:tc>
              </a:tr>
              <a:tr h="370840">
                <a:tc>
                  <a:txBody>
                    <a:bodyPr/>
                    <a:lstStyle/>
                    <a:p>
                      <a:r>
                        <a:rPr lang="en-US" b="1" smtClean="0">
                          <a:solidFill>
                            <a:srgbClr val="0070C0"/>
                          </a:solidFill>
                          <a:latin typeface="Arial" pitchFamily="34" charset="0"/>
                          <a:cs typeface="Arial" pitchFamily="34" charset="0"/>
                        </a:rPr>
                        <a:t>Benar</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Benar</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Benar</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Keputusan Benar</a:t>
                      </a:r>
                      <a:endParaRPr lang="en-US" b="1">
                        <a:solidFill>
                          <a:srgbClr val="0070C0"/>
                        </a:solidFill>
                        <a:latin typeface="Arial" pitchFamily="34" charset="0"/>
                        <a:cs typeface="Arial" pitchFamily="34" charset="0"/>
                      </a:endParaRPr>
                    </a:p>
                  </a:txBody>
                  <a:tcPr/>
                </a:tc>
              </a:tr>
            </a:tbl>
          </a:graphicData>
        </a:graphic>
      </p:graphicFrame>
      <p:sp>
        <p:nvSpPr>
          <p:cNvPr id="4" name="Title 1"/>
          <p:cNvSpPr txBox="1">
            <a:spLocks/>
          </p:cNvSpPr>
          <p:nvPr/>
        </p:nvSpPr>
        <p:spPr>
          <a:xfrm>
            <a:off x="838200" y="3810000"/>
            <a:ext cx="3886200" cy="5334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rgbClr val="FFFF00"/>
                </a:solidFill>
                <a:effectLst/>
                <a:uLnTx/>
                <a:uFillTx/>
                <a:latin typeface="Aharoni" pitchFamily="2" charset="-79"/>
                <a:ea typeface="+mj-ea"/>
                <a:cs typeface="Aharoni" pitchFamily="2" charset="-79"/>
              </a:rPr>
              <a:t>Operator Or</a:t>
            </a:r>
            <a:endParaRPr kumimoji="0" lang="en-US" sz="2800" b="0"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graphicFrame>
        <p:nvGraphicFramePr>
          <p:cNvPr id="5" name="Table 4"/>
          <p:cNvGraphicFramePr>
            <a:graphicFrameLocks noGrp="1"/>
          </p:cNvGraphicFramePr>
          <p:nvPr/>
        </p:nvGraphicFramePr>
        <p:xfrm>
          <a:off x="838200" y="4343400"/>
          <a:ext cx="7696200" cy="2225040"/>
        </p:xfrm>
        <a:graphic>
          <a:graphicData uri="http://schemas.openxmlformats.org/drawingml/2006/table">
            <a:tbl>
              <a:tblPr firstRow="1" bandRow="1">
                <a:tableStyleId>{5C22544A-7EE6-4342-B048-85BDC9FD1C3A}</a:tableStyleId>
              </a:tblPr>
              <a:tblGrid>
                <a:gridCol w="1924050"/>
                <a:gridCol w="1924050"/>
                <a:gridCol w="1924050"/>
                <a:gridCol w="1924050"/>
              </a:tblGrid>
              <a:tr h="370840">
                <a:tc>
                  <a:txBody>
                    <a:bodyPr/>
                    <a:lstStyle/>
                    <a:p>
                      <a:r>
                        <a:rPr lang="en-US" smtClean="0">
                          <a:latin typeface="Arial" pitchFamily="34" charset="0"/>
                          <a:cs typeface="Arial" pitchFamily="34" charset="0"/>
                        </a:rPr>
                        <a:t>Syarat1</a:t>
                      </a:r>
                      <a:endParaRPr lang="en-US">
                        <a:latin typeface="Arial" pitchFamily="34" charset="0"/>
                        <a:cs typeface="Arial" pitchFamily="34" charset="0"/>
                      </a:endParaRPr>
                    </a:p>
                  </a:txBody>
                  <a:tcPr/>
                </a:tc>
                <a:tc>
                  <a:txBody>
                    <a:bodyPr/>
                    <a:lstStyle/>
                    <a:p>
                      <a:r>
                        <a:rPr lang="en-US" smtClean="0">
                          <a:latin typeface="Arial" pitchFamily="34" charset="0"/>
                          <a:cs typeface="Arial" pitchFamily="34" charset="0"/>
                        </a:rPr>
                        <a:t>Syarat 2</a:t>
                      </a:r>
                      <a:endParaRPr lang="en-US">
                        <a:latin typeface="Arial" pitchFamily="34" charset="0"/>
                        <a:cs typeface="Arial" pitchFamily="34" charset="0"/>
                      </a:endParaRPr>
                    </a:p>
                  </a:txBody>
                  <a:tcPr/>
                </a:tc>
                <a:tc>
                  <a:txBody>
                    <a:bodyPr/>
                    <a:lstStyle/>
                    <a:p>
                      <a:r>
                        <a:rPr lang="en-US" smtClean="0">
                          <a:latin typeface="Arial" pitchFamily="34" charset="0"/>
                          <a:cs typeface="Arial" pitchFamily="34" charset="0"/>
                        </a:rPr>
                        <a:t>Syarat3</a:t>
                      </a:r>
                      <a:endParaRPr lang="en-US">
                        <a:latin typeface="Arial" pitchFamily="34" charset="0"/>
                        <a:cs typeface="Arial" pitchFamily="34" charset="0"/>
                      </a:endParaRPr>
                    </a:p>
                  </a:txBody>
                  <a:tcPr/>
                </a:tc>
                <a:tc>
                  <a:txBody>
                    <a:bodyPr/>
                    <a:lstStyle/>
                    <a:p>
                      <a:r>
                        <a:rPr lang="en-US" smtClean="0">
                          <a:latin typeface="Arial" pitchFamily="34" charset="0"/>
                          <a:cs typeface="Arial" pitchFamily="34" charset="0"/>
                        </a:rPr>
                        <a:t>Keputusan</a:t>
                      </a:r>
                      <a:endParaRPr lang="en-US">
                        <a:latin typeface="Arial" pitchFamily="34" charset="0"/>
                        <a:cs typeface="Arial" pitchFamily="34" charset="0"/>
                      </a:endParaRPr>
                    </a:p>
                  </a:txBody>
                  <a:tcPr/>
                </a:tc>
              </a:tr>
              <a:tr h="370840">
                <a:tc>
                  <a:txBody>
                    <a:bodyPr/>
                    <a:lstStyle/>
                    <a:p>
                      <a:r>
                        <a:rPr lang="en-US" b="1" smtClean="0">
                          <a:solidFill>
                            <a:srgbClr val="0070C0"/>
                          </a:solidFill>
                          <a:latin typeface="Arial" pitchFamily="34" charset="0"/>
                          <a:cs typeface="Arial" pitchFamily="34" charset="0"/>
                        </a:rPr>
                        <a:t>Benar</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Benar</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Salah</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Kep. Benar</a:t>
                      </a:r>
                      <a:endParaRPr lang="en-US" b="1">
                        <a:solidFill>
                          <a:srgbClr val="0070C0"/>
                        </a:solidFill>
                        <a:latin typeface="Arial" pitchFamily="34" charset="0"/>
                        <a:cs typeface="Arial" pitchFamily="34" charset="0"/>
                      </a:endParaRPr>
                    </a:p>
                  </a:txBody>
                  <a:tcPr/>
                </a:tc>
              </a:tr>
              <a:tr h="370840">
                <a:tc>
                  <a:txBody>
                    <a:bodyPr/>
                    <a:lstStyle/>
                    <a:p>
                      <a:r>
                        <a:rPr lang="en-US" b="1" smtClean="0">
                          <a:solidFill>
                            <a:srgbClr val="0070C0"/>
                          </a:solidFill>
                          <a:latin typeface="Arial" pitchFamily="34" charset="0"/>
                          <a:cs typeface="Arial" pitchFamily="34" charset="0"/>
                        </a:rPr>
                        <a:t>Benar</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Salah</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Benar</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Kep. Benar</a:t>
                      </a:r>
                      <a:endParaRPr lang="en-US" b="1">
                        <a:solidFill>
                          <a:srgbClr val="0070C0"/>
                        </a:solidFill>
                        <a:latin typeface="Arial" pitchFamily="34" charset="0"/>
                        <a:cs typeface="Arial" pitchFamily="34" charset="0"/>
                      </a:endParaRPr>
                    </a:p>
                  </a:txBody>
                  <a:tcPr/>
                </a:tc>
              </a:tr>
              <a:tr h="370840">
                <a:tc>
                  <a:txBody>
                    <a:bodyPr/>
                    <a:lstStyle/>
                    <a:p>
                      <a:r>
                        <a:rPr lang="en-US" b="1" smtClean="0">
                          <a:solidFill>
                            <a:srgbClr val="0070C0"/>
                          </a:solidFill>
                          <a:latin typeface="Arial" pitchFamily="34" charset="0"/>
                          <a:cs typeface="Arial" pitchFamily="34" charset="0"/>
                        </a:rPr>
                        <a:t>Salah</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Benar</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Salah</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Kep. Benar</a:t>
                      </a:r>
                      <a:endParaRPr lang="en-US" b="1">
                        <a:solidFill>
                          <a:srgbClr val="0070C0"/>
                        </a:solidFill>
                        <a:latin typeface="Arial" pitchFamily="34" charset="0"/>
                        <a:cs typeface="Arial" pitchFamily="34" charset="0"/>
                      </a:endParaRPr>
                    </a:p>
                  </a:txBody>
                  <a:tcPr/>
                </a:tc>
              </a:tr>
              <a:tr h="370840">
                <a:tc>
                  <a:txBody>
                    <a:bodyPr/>
                    <a:lstStyle/>
                    <a:p>
                      <a:r>
                        <a:rPr lang="en-US" b="1" smtClean="0">
                          <a:solidFill>
                            <a:srgbClr val="0070C0"/>
                          </a:solidFill>
                          <a:latin typeface="Arial" pitchFamily="34" charset="0"/>
                          <a:cs typeface="Arial" pitchFamily="34" charset="0"/>
                        </a:rPr>
                        <a:t>Salah</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Benar</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Benar</a:t>
                      </a:r>
                      <a:endParaRPr lang="en-US" b="1">
                        <a:solidFill>
                          <a:srgbClr val="0070C0"/>
                        </a:solidFill>
                        <a:latin typeface="Arial" pitchFamily="34" charset="0"/>
                        <a:cs typeface="Arial" pitchFamily="34" charset="0"/>
                      </a:endParaRPr>
                    </a:p>
                  </a:txBody>
                  <a:tcPr/>
                </a:tc>
                <a:tc>
                  <a:txBody>
                    <a:bodyPr/>
                    <a:lstStyle/>
                    <a:p>
                      <a:r>
                        <a:rPr lang="en-US" b="1" smtClean="0">
                          <a:solidFill>
                            <a:srgbClr val="0070C0"/>
                          </a:solidFill>
                          <a:latin typeface="Arial" pitchFamily="34" charset="0"/>
                          <a:cs typeface="Arial" pitchFamily="34" charset="0"/>
                        </a:rPr>
                        <a:t>Kep. Benar</a:t>
                      </a:r>
                      <a:endParaRPr lang="en-US" b="1">
                        <a:solidFill>
                          <a:srgbClr val="0070C0"/>
                        </a:solidFill>
                        <a:latin typeface="Arial" pitchFamily="34" charset="0"/>
                        <a:cs typeface="Arial" pitchFamily="34" charset="0"/>
                      </a:endParaRPr>
                    </a:p>
                  </a:txBody>
                  <a:tcPr/>
                </a:tc>
              </a:tr>
              <a:tr h="370840">
                <a:tc>
                  <a:txBody>
                    <a:bodyPr/>
                    <a:lstStyle/>
                    <a:p>
                      <a:r>
                        <a:rPr lang="en-US" b="0" smtClean="0">
                          <a:solidFill>
                            <a:srgbClr val="FF0000"/>
                          </a:solidFill>
                          <a:latin typeface="Arial" pitchFamily="34" charset="0"/>
                          <a:cs typeface="Arial" pitchFamily="34" charset="0"/>
                        </a:rPr>
                        <a:t>Salah</a:t>
                      </a:r>
                      <a:endParaRPr lang="en-US" b="0">
                        <a:solidFill>
                          <a:srgbClr val="FF0000"/>
                        </a:solidFill>
                        <a:latin typeface="Arial" pitchFamily="34" charset="0"/>
                        <a:cs typeface="Arial" pitchFamily="34" charset="0"/>
                      </a:endParaRPr>
                    </a:p>
                  </a:txBody>
                  <a:tcPr/>
                </a:tc>
                <a:tc>
                  <a:txBody>
                    <a:bodyPr/>
                    <a:lstStyle/>
                    <a:p>
                      <a:r>
                        <a:rPr lang="en-US" b="0" smtClean="0">
                          <a:solidFill>
                            <a:srgbClr val="FF0000"/>
                          </a:solidFill>
                          <a:latin typeface="Arial" pitchFamily="34" charset="0"/>
                          <a:cs typeface="Arial" pitchFamily="34" charset="0"/>
                        </a:rPr>
                        <a:t>Salah</a:t>
                      </a:r>
                      <a:endParaRPr lang="en-US" b="0">
                        <a:solidFill>
                          <a:srgbClr val="FF0000"/>
                        </a:solidFill>
                        <a:latin typeface="Arial" pitchFamily="34" charset="0"/>
                        <a:cs typeface="Arial" pitchFamily="34" charset="0"/>
                      </a:endParaRPr>
                    </a:p>
                  </a:txBody>
                  <a:tcPr/>
                </a:tc>
                <a:tc>
                  <a:txBody>
                    <a:bodyPr/>
                    <a:lstStyle/>
                    <a:p>
                      <a:r>
                        <a:rPr lang="en-US" b="0" smtClean="0">
                          <a:solidFill>
                            <a:srgbClr val="FF0000"/>
                          </a:solidFill>
                          <a:latin typeface="Arial" pitchFamily="34" charset="0"/>
                          <a:cs typeface="Arial" pitchFamily="34" charset="0"/>
                        </a:rPr>
                        <a:t>Salah</a:t>
                      </a:r>
                      <a:endParaRPr lang="en-US" b="0">
                        <a:solidFill>
                          <a:srgbClr val="FF0000"/>
                        </a:solidFill>
                        <a:latin typeface="Arial" pitchFamily="34" charset="0"/>
                        <a:cs typeface="Arial" pitchFamily="34" charset="0"/>
                      </a:endParaRPr>
                    </a:p>
                  </a:txBody>
                  <a:tcPr/>
                </a:tc>
                <a:tc>
                  <a:txBody>
                    <a:bodyPr/>
                    <a:lstStyle/>
                    <a:p>
                      <a:r>
                        <a:rPr lang="en-US" b="0" smtClean="0">
                          <a:solidFill>
                            <a:srgbClr val="FF0000"/>
                          </a:solidFill>
                          <a:latin typeface="Arial" pitchFamily="34" charset="0"/>
                          <a:cs typeface="Arial" pitchFamily="34" charset="0"/>
                        </a:rPr>
                        <a:t>Kep. Salah</a:t>
                      </a:r>
                      <a:endParaRPr lang="en-US" b="0">
                        <a:solidFill>
                          <a:srgbClr val="FF0000"/>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0"/>
            <a:ext cx="3886200" cy="5334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chemeClr val="bg1"/>
                </a:solidFill>
                <a:effectLst/>
                <a:uLnTx/>
                <a:uFillTx/>
                <a:latin typeface="Aharoni" pitchFamily="2" charset="-79"/>
                <a:ea typeface="+mj-ea"/>
                <a:cs typeface="Aharoni" pitchFamily="2" charset="-79"/>
              </a:rPr>
              <a:t>Operator Not</a:t>
            </a:r>
            <a:endParaRPr kumimoji="0" lang="en-US" sz="2800" b="0" i="0" u="none" strike="noStrike" kern="1200" cap="none" spc="0" normalizeH="0" baseline="0" noProof="0">
              <a:ln>
                <a:noFill/>
              </a:ln>
              <a:solidFill>
                <a:schemeClr val="bg1"/>
              </a:solidFill>
              <a:effectLst/>
              <a:uLnTx/>
              <a:uFillTx/>
              <a:latin typeface="Aharoni" pitchFamily="2" charset="-79"/>
              <a:ea typeface="+mj-ea"/>
              <a:cs typeface="Aharoni" pitchFamily="2" charset="-79"/>
            </a:endParaRPr>
          </a:p>
        </p:txBody>
      </p:sp>
      <p:sp>
        <p:nvSpPr>
          <p:cNvPr id="5" name="TextBox 4"/>
          <p:cNvSpPr txBox="1"/>
          <p:nvPr/>
        </p:nvSpPr>
        <p:spPr>
          <a:xfrm>
            <a:off x="533400" y="609600"/>
            <a:ext cx="8077200" cy="646331"/>
          </a:xfrm>
          <a:prstGeom prst="rect">
            <a:avLst/>
          </a:prstGeom>
          <a:noFill/>
        </p:spPr>
        <p:txBody>
          <a:bodyPr wrap="square" rtlCol="0">
            <a:spAutoFit/>
          </a:bodyPr>
          <a:lstStyle/>
          <a:p>
            <a:pPr algn="just"/>
            <a:r>
              <a:rPr lang="en-US" smtClean="0">
                <a:solidFill>
                  <a:schemeClr val="bg1"/>
                </a:solidFill>
                <a:latin typeface="Arial" pitchFamily="34" charset="0"/>
                <a:cs typeface="Arial" pitchFamily="34" charset="0"/>
              </a:rPr>
              <a:t>Operator Boolean Not hanya digunakan untuk menyatakan kebalikan dari Hasil pengujian terhadap syarat.</a:t>
            </a:r>
            <a:endParaRPr lang="en-US">
              <a:solidFill>
                <a:schemeClr val="bg1"/>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fld id="{489C1F57-6AC3-4D02-ACED-A30A220B1B30}" type="datetime1">
              <a:rPr lang="id-ID" smtClean="0"/>
              <a:pPr/>
              <a:t>18/03/2015</a:t>
            </a:fld>
            <a:endParaRPr lang="en-US"/>
          </a:p>
        </p:txBody>
      </p:sp>
      <p:pic>
        <p:nvPicPr>
          <p:cNvPr id="1026" name="Picture 2"/>
          <p:cNvPicPr>
            <a:picLocks noChangeAspect="1" noChangeArrowheads="1"/>
          </p:cNvPicPr>
          <p:nvPr/>
        </p:nvPicPr>
        <p:blipFill>
          <a:blip r:embed="rId2"/>
          <a:srcRect t="8382" r="9091" b="22075"/>
          <a:stretch>
            <a:fillRect/>
          </a:stretch>
        </p:blipFill>
        <p:spPr bwMode="auto">
          <a:xfrm>
            <a:off x="762000" y="2667000"/>
            <a:ext cx="7696200" cy="3200400"/>
          </a:xfrm>
          <a:prstGeom prst="rect">
            <a:avLst/>
          </a:prstGeom>
          <a:noFill/>
          <a:ln w="9525">
            <a:noFill/>
            <a:miter lim="800000"/>
            <a:headEnd/>
            <a:tailEnd/>
          </a:ln>
          <a:effectLst/>
        </p:spPr>
      </p:pic>
      <p:sp>
        <p:nvSpPr>
          <p:cNvPr id="6" name="Title 1"/>
          <p:cNvSpPr txBox="1">
            <a:spLocks/>
          </p:cNvSpPr>
          <p:nvPr/>
        </p:nvSpPr>
        <p:spPr>
          <a:xfrm>
            <a:off x="533400" y="1143000"/>
            <a:ext cx="8153400" cy="4572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smtClean="0">
                <a:solidFill>
                  <a:srgbClr val="FFFF00"/>
                </a:solidFill>
                <a:latin typeface="Aharoni" pitchFamily="2" charset="-79"/>
                <a:ea typeface="+mj-ea"/>
                <a:cs typeface="Aharoni" pitchFamily="2" charset="-79"/>
              </a:rPr>
              <a:t>Contoh Penggunaan Operator boolean</a:t>
            </a:r>
            <a:endParaRPr kumimoji="0" lang="en-US" sz="2400" b="0"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sp>
        <p:nvSpPr>
          <p:cNvPr id="7" name="TextBox 6"/>
          <p:cNvSpPr txBox="1"/>
          <p:nvPr/>
        </p:nvSpPr>
        <p:spPr>
          <a:xfrm>
            <a:off x="609600" y="5867400"/>
            <a:ext cx="8153400" cy="923330"/>
          </a:xfrm>
          <a:prstGeom prst="rect">
            <a:avLst/>
          </a:prstGeom>
          <a:noFill/>
        </p:spPr>
        <p:txBody>
          <a:bodyPr wrap="square" rtlCol="0">
            <a:spAutoFit/>
          </a:bodyPr>
          <a:lstStyle/>
          <a:p>
            <a:r>
              <a:rPr lang="en-US" smtClean="0">
                <a:solidFill>
                  <a:schemeClr val="bg1"/>
                </a:solidFill>
              </a:rPr>
              <a:t>Untuk mengisi Kolom keterangan  dapat digunakan rumus berikut ini</a:t>
            </a:r>
          </a:p>
          <a:p>
            <a:r>
              <a:rPr lang="en-US" b="1" smtClean="0">
                <a:solidFill>
                  <a:schemeClr val="bg1"/>
                </a:solidFill>
                <a:latin typeface="Arial" pitchFamily="34" charset="0"/>
                <a:cs typeface="Arial" pitchFamily="34" charset="0"/>
              </a:rPr>
              <a:t>=if(and(C5&gt;=75,E5&gt;=75,or(D5=“A”,D5=“B”)),”TUNTAS”,”BELUM TUNTAS”)</a:t>
            </a:r>
            <a:endParaRPr lang="en-US" b="1">
              <a:solidFill>
                <a:schemeClr val="bg1"/>
              </a:solidFill>
              <a:latin typeface="Arial" pitchFamily="34" charset="0"/>
              <a:cs typeface="Arial" pitchFamily="34" charset="0"/>
            </a:endParaRPr>
          </a:p>
        </p:txBody>
      </p:sp>
      <p:sp>
        <p:nvSpPr>
          <p:cNvPr id="10" name="TextBox 9"/>
          <p:cNvSpPr txBox="1"/>
          <p:nvPr/>
        </p:nvSpPr>
        <p:spPr>
          <a:xfrm>
            <a:off x="457200" y="1524000"/>
            <a:ext cx="8153400" cy="1107996"/>
          </a:xfrm>
          <a:prstGeom prst="rect">
            <a:avLst/>
          </a:prstGeom>
          <a:solidFill>
            <a:srgbClr val="002060"/>
          </a:solidFill>
        </p:spPr>
        <p:txBody>
          <a:bodyPr wrap="square" rtlCol="0">
            <a:spAutoFit/>
          </a:bodyPr>
          <a:lstStyle/>
          <a:p>
            <a:pPr algn="just"/>
            <a:r>
              <a:rPr lang="en-US" sz="1600" b="1" i="1" smtClean="0">
                <a:solidFill>
                  <a:schemeClr val="accent6">
                    <a:lumMod val="60000"/>
                    <a:lumOff val="40000"/>
                  </a:schemeClr>
                </a:solidFill>
                <a:latin typeface="Arial" pitchFamily="34" charset="0"/>
                <a:cs typeface="Arial" pitchFamily="34" charset="0"/>
              </a:rPr>
              <a:t>Perhatikan Tabel berikut :</a:t>
            </a:r>
          </a:p>
          <a:p>
            <a:pPr algn="just"/>
            <a:r>
              <a:rPr lang="en-US" sz="1600" b="1" smtClean="0">
                <a:solidFill>
                  <a:schemeClr val="accent6">
                    <a:lumMod val="60000"/>
                    <a:lumOff val="40000"/>
                  </a:schemeClr>
                </a:solidFill>
                <a:latin typeface="Arial" pitchFamily="34" charset="0"/>
                <a:cs typeface="Arial" pitchFamily="34" charset="0"/>
              </a:rPr>
              <a:t>Kolom keterangan akan diisi dengan kata </a:t>
            </a:r>
            <a:r>
              <a:rPr lang="en-US" sz="1600" b="1" i="1" smtClean="0">
                <a:solidFill>
                  <a:srgbClr val="00B050"/>
                </a:solidFill>
                <a:latin typeface="Arial" pitchFamily="34" charset="0"/>
                <a:cs typeface="Arial" pitchFamily="34" charset="0"/>
              </a:rPr>
              <a:t>TUNTAS</a:t>
            </a:r>
            <a:r>
              <a:rPr lang="en-US" sz="1600" b="1" smtClean="0">
                <a:solidFill>
                  <a:schemeClr val="accent6">
                    <a:lumMod val="60000"/>
                    <a:lumOff val="40000"/>
                  </a:schemeClr>
                </a:solidFill>
                <a:latin typeface="Arial" pitchFamily="34" charset="0"/>
                <a:cs typeface="Arial" pitchFamily="34" charset="0"/>
              </a:rPr>
              <a:t> bila nilai Kognitif lebih dari atau sama dengan 75 dan Nilai Psikomotor lebih dari atau sama dengan 75 dan Apektifnya A atau Apektifnya B, selain itu diisi dengan </a:t>
            </a:r>
            <a:r>
              <a:rPr lang="en-US" b="1" i="1" smtClean="0">
                <a:solidFill>
                  <a:srgbClr val="00B050"/>
                </a:solidFill>
              </a:rPr>
              <a:t>BELUM TUNTAS</a:t>
            </a:r>
            <a:endParaRPr lang="en-US" b="1" i="1">
              <a:solidFill>
                <a:srgbClr val="00B05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7924800" cy="762000"/>
          </a:xfrm>
        </p:spPr>
        <p:txBody>
          <a:bodyPr/>
          <a:lstStyle/>
          <a:p>
            <a:r>
              <a:rPr lang="en-US" smtClean="0">
                <a:solidFill>
                  <a:schemeClr val="bg1"/>
                </a:solidFill>
              </a:rPr>
              <a:t>Alamat Cell</a:t>
            </a:r>
            <a:endParaRPr lang="en-US">
              <a:solidFill>
                <a:schemeClr val="bg1"/>
              </a:solidFill>
            </a:endParaRPr>
          </a:p>
        </p:txBody>
      </p:sp>
      <p:sp>
        <p:nvSpPr>
          <p:cNvPr id="2" name="Date Placeholder 1"/>
          <p:cNvSpPr>
            <a:spLocks noGrp="1"/>
          </p:cNvSpPr>
          <p:nvPr>
            <p:ph type="dt" sz="half" idx="10"/>
          </p:nvPr>
        </p:nvSpPr>
        <p:spPr/>
        <p:txBody>
          <a:bodyPr/>
          <a:lstStyle/>
          <a:p>
            <a:fld id="{6D08215E-C9B2-4CAD-ACF9-C33E487429E8}" type="datetime1">
              <a:rPr lang="id-ID" smtClean="0"/>
              <a:pPr/>
              <a:t>18/03/2015</a:t>
            </a:fld>
            <a:endParaRPr lang="en-US"/>
          </a:p>
        </p:txBody>
      </p:sp>
      <p:sp>
        <p:nvSpPr>
          <p:cNvPr id="4" name="TextBox 3"/>
          <p:cNvSpPr txBox="1"/>
          <p:nvPr/>
        </p:nvSpPr>
        <p:spPr>
          <a:xfrm>
            <a:off x="533400" y="990600"/>
            <a:ext cx="8077200" cy="6001643"/>
          </a:xfrm>
          <a:prstGeom prst="rect">
            <a:avLst/>
          </a:prstGeom>
          <a:noFill/>
        </p:spPr>
        <p:txBody>
          <a:bodyPr wrap="square" rtlCol="0">
            <a:spAutoFit/>
          </a:bodyPr>
          <a:lstStyle/>
          <a:p>
            <a:pPr algn="just"/>
            <a:r>
              <a:rPr lang="en-US" sz="2400" b="1" i="1" smtClean="0">
                <a:solidFill>
                  <a:schemeClr val="accent6">
                    <a:lumMod val="40000"/>
                    <a:lumOff val="60000"/>
                  </a:schemeClr>
                </a:solidFill>
                <a:latin typeface="Arial" pitchFamily="34" charset="0"/>
                <a:cs typeface="Arial" pitchFamily="34" charset="0"/>
              </a:rPr>
              <a:t>Alamat Cell </a:t>
            </a:r>
            <a:r>
              <a:rPr lang="en-US" sz="2400" smtClean="0">
                <a:solidFill>
                  <a:srgbClr val="FFFF00"/>
                </a:solidFill>
                <a:latin typeface="Arial" pitchFamily="34" charset="0"/>
                <a:cs typeface="Arial" pitchFamily="34" charset="0"/>
              </a:rPr>
              <a:t>adalah Pertemuan antara Baris dan Kolom atau Bagian terkecil dari suatu lembar Kerja.</a:t>
            </a:r>
          </a:p>
          <a:p>
            <a:pPr algn="just"/>
            <a:r>
              <a:rPr lang="en-US" sz="2400" smtClean="0">
                <a:solidFill>
                  <a:srgbClr val="FFFF00"/>
                </a:solidFill>
                <a:latin typeface="Arial" pitchFamily="34" charset="0"/>
                <a:cs typeface="Arial" pitchFamily="34" charset="0"/>
              </a:rPr>
              <a:t>Contoh Cell “C5” artinya Pointer aktif berada pada Kolom C baris 5.</a:t>
            </a:r>
          </a:p>
          <a:p>
            <a:pPr algn="just"/>
            <a:r>
              <a:rPr lang="en-US" sz="2400" smtClean="0">
                <a:solidFill>
                  <a:srgbClr val="FFFF00"/>
                </a:solidFill>
                <a:latin typeface="Arial" pitchFamily="34" charset="0"/>
                <a:cs typeface="Arial" pitchFamily="34" charset="0"/>
              </a:rPr>
              <a:t>Ada 3 (tiga) Jenis Cells yaitu </a:t>
            </a:r>
          </a:p>
          <a:p>
            <a:pPr marL="457200" indent="-457200" algn="just">
              <a:buAutoNum type="arabicPeriod"/>
            </a:pPr>
            <a:r>
              <a:rPr lang="en-US" sz="2400" smtClean="0">
                <a:solidFill>
                  <a:srgbClr val="FFFF00"/>
                </a:solidFill>
                <a:latin typeface="Arial" pitchFamily="34" charset="0"/>
                <a:cs typeface="Arial" pitchFamily="34" charset="0"/>
              </a:rPr>
              <a:t>Cell Relatif</a:t>
            </a:r>
          </a:p>
          <a:p>
            <a:pPr marL="457200" indent="-457200" algn="just"/>
            <a:r>
              <a:rPr lang="en-US" sz="2400" smtClean="0">
                <a:solidFill>
                  <a:srgbClr val="FFFF00"/>
                </a:solidFill>
                <a:latin typeface="Arial" pitchFamily="34" charset="0"/>
                <a:cs typeface="Arial" pitchFamily="34" charset="0"/>
              </a:rPr>
              <a:t>	Adalah alamat cell yang bila digunakan dalam rumus lalu rumus dikopy maka alamat cellnya akan berubah</a:t>
            </a:r>
          </a:p>
          <a:p>
            <a:pPr marL="457200" indent="-457200" algn="just"/>
            <a:r>
              <a:rPr lang="en-US" sz="2400" smtClean="0">
                <a:solidFill>
                  <a:srgbClr val="FFFF00"/>
                </a:solidFill>
                <a:latin typeface="Arial" pitchFamily="34" charset="0"/>
                <a:cs typeface="Arial" pitchFamily="34" charset="0"/>
              </a:rPr>
              <a:t>      contoh C5 dikopy kekanan menjadi D5, dikopy kebawah menjadi C6</a:t>
            </a:r>
          </a:p>
          <a:p>
            <a:pPr marL="457200" indent="-457200" algn="just">
              <a:buFont typeface="+mj-lt"/>
              <a:buAutoNum type="arabicPeriod" startAt="2"/>
            </a:pPr>
            <a:r>
              <a:rPr lang="en-US" sz="2400" smtClean="0">
                <a:solidFill>
                  <a:srgbClr val="FFFF00"/>
                </a:solidFill>
                <a:latin typeface="Arial" pitchFamily="34" charset="0"/>
                <a:cs typeface="Arial" pitchFamily="34" charset="0"/>
              </a:rPr>
              <a:t>Cell Absolut</a:t>
            </a:r>
          </a:p>
          <a:p>
            <a:pPr marL="457200" indent="-457200" algn="just"/>
            <a:r>
              <a:rPr lang="en-US" sz="2400" smtClean="0">
                <a:solidFill>
                  <a:srgbClr val="FFFF00"/>
                </a:solidFill>
                <a:latin typeface="Arial" pitchFamily="34" charset="0"/>
                <a:cs typeface="Arial" pitchFamily="34" charset="0"/>
              </a:rPr>
              <a:t>	Adalah alamat cell yang bila digunakan dalam rumus lalu dicopy kekanan atau kebawah maka alamat cellnya tidak berubah. Contoh $C$5 </a:t>
            </a:r>
          </a:p>
          <a:p>
            <a:pPr marL="457200" indent="-457200" algn="just"/>
            <a:endParaRPr lang="en-US" sz="2400" smtClean="0">
              <a:solidFill>
                <a:srgbClr val="FFFF00"/>
              </a:solidFill>
              <a:latin typeface="Arial" pitchFamily="34" charset="0"/>
              <a:cs typeface="Arial" pitchFamily="34" charset="0"/>
            </a:endParaRPr>
          </a:p>
          <a:p>
            <a:pPr marL="457200" indent="-457200" algn="just"/>
            <a:endParaRPr lang="en-US" sz="240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8215E-C9B2-4CAD-ACF9-C33E487429E8}" type="datetime1">
              <a:rPr lang="id-ID" smtClean="0"/>
              <a:pPr/>
              <a:t>18/03/2015</a:t>
            </a:fld>
            <a:endParaRPr lang="en-US"/>
          </a:p>
        </p:txBody>
      </p:sp>
      <p:sp>
        <p:nvSpPr>
          <p:cNvPr id="3" name="Rectangle 2"/>
          <p:cNvSpPr/>
          <p:nvPr/>
        </p:nvSpPr>
        <p:spPr>
          <a:xfrm>
            <a:off x="685800" y="762000"/>
            <a:ext cx="7772400" cy="6370975"/>
          </a:xfrm>
          <a:prstGeom prst="rect">
            <a:avLst/>
          </a:prstGeom>
        </p:spPr>
        <p:txBody>
          <a:bodyPr wrap="square">
            <a:spAutoFit/>
          </a:bodyPr>
          <a:lstStyle/>
          <a:p>
            <a:pPr marL="457200" indent="-457200" algn="just">
              <a:buFont typeface="+mj-lt"/>
              <a:buAutoNum type="arabicPeriod" startAt="3"/>
            </a:pPr>
            <a:r>
              <a:rPr lang="en-US" sz="2400" smtClean="0">
                <a:solidFill>
                  <a:srgbClr val="FFFF00"/>
                </a:solidFill>
                <a:latin typeface="Arial" pitchFamily="34" charset="0"/>
                <a:cs typeface="Arial" pitchFamily="34" charset="0"/>
              </a:rPr>
              <a:t>Cell Semi Absolut</a:t>
            </a:r>
          </a:p>
          <a:p>
            <a:pPr marL="457200" indent="-457200" algn="just"/>
            <a:r>
              <a:rPr lang="en-US" sz="2400" smtClean="0">
                <a:solidFill>
                  <a:srgbClr val="FFFF00"/>
                </a:solidFill>
                <a:latin typeface="Arial" pitchFamily="34" charset="0"/>
                <a:cs typeface="Arial" pitchFamily="34" charset="0"/>
              </a:rPr>
              <a:t>	Adalah alamat Cell yang bila digunakan dalam rumus lalu dicopy tidak sesuai letak tanda absolutnya</a:t>
            </a:r>
          </a:p>
          <a:p>
            <a:pPr marL="457200" indent="-457200" algn="just"/>
            <a:r>
              <a:rPr lang="en-US" sz="2400" smtClean="0">
                <a:solidFill>
                  <a:srgbClr val="FFFF00"/>
                </a:solidFill>
                <a:latin typeface="Arial" pitchFamily="34" charset="0"/>
                <a:cs typeface="Arial" pitchFamily="34" charset="0"/>
              </a:rPr>
              <a:t>	Ada dua Jenis Cell Semi Absolut yaitu</a:t>
            </a:r>
          </a:p>
          <a:p>
            <a:pPr marL="457200" indent="-457200" algn="just"/>
            <a:r>
              <a:rPr lang="en-US" sz="2400" smtClean="0">
                <a:solidFill>
                  <a:srgbClr val="FFFF00"/>
                </a:solidFill>
                <a:latin typeface="Arial" pitchFamily="34" charset="0"/>
                <a:cs typeface="Arial" pitchFamily="34" charset="0"/>
              </a:rPr>
              <a:t>	</a:t>
            </a:r>
            <a:r>
              <a:rPr lang="en-US" sz="2400" b="1" smtClean="0">
                <a:solidFill>
                  <a:srgbClr val="FFFF00"/>
                </a:solidFill>
                <a:latin typeface="Arial" pitchFamily="34" charset="0"/>
                <a:cs typeface="Arial" pitchFamily="34" charset="0"/>
              </a:rPr>
              <a:t>Absolut Baris</a:t>
            </a:r>
            <a:r>
              <a:rPr lang="en-US" sz="2400" smtClean="0">
                <a:solidFill>
                  <a:srgbClr val="FFFF00"/>
                </a:solidFill>
                <a:latin typeface="Arial" pitchFamily="34" charset="0"/>
                <a:cs typeface="Arial" pitchFamily="34" charset="0"/>
              </a:rPr>
              <a:t> bila tanda $ berada diantara Column dan nomor barisnya contoh</a:t>
            </a:r>
          </a:p>
          <a:p>
            <a:pPr marL="457200" indent="-457200" algn="just"/>
            <a:r>
              <a:rPr lang="en-US" sz="2400" smtClean="0">
                <a:solidFill>
                  <a:srgbClr val="FFFF00"/>
                </a:solidFill>
                <a:latin typeface="Arial" pitchFamily="34" charset="0"/>
                <a:cs typeface="Arial" pitchFamily="34" charset="0"/>
              </a:rPr>
              <a:t>       C$5 bila alamat cell ini dikopy kebawah maka alamat cell tidak berubah (C$5) , namun bila dikopy kekanan alamat cell berubah </a:t>
            </a:r>
            <a:r>
              <a:rPr lang="en-US" sz="2400" b="1" smtClean="0">
                <a:solidFill>
                  <a:srgbClr val="FFFF00"/>
                </a:solidFill>
                <a:latin typeface="Arial" pitchFamily="34" charset="0"/>
                <a:cs typeface="Arial" pitchFamily="34" charset="0"/>
              </a:rPr>
              <a:t>(D$5)</a:t>
            </a:r>
          </a:p>
          <a:p>
            <a:pPr marL="457200" indent="-457200" algn="just"/>
            <a:r>
              <a:rPr lang="en-US" sz="2400" smtClean="0">
                <a:solidFill>
                  <a:srgbClr val="FFFF00"/>
                </a:solidFill>
                <a:latin typeface="Arial" pitchFamily="34" charset="0"/>
                <a:cs typeface="Arial" pitchFamily="34" charset="0"/>
              </a:rPr>
              <a:t>	</a:t>
            </a:r>
            <a:r>
              <a:rPr lang="en-US" sz="2400" b="1" smtClean="0">
                <a:solidFill>
                  <a:srgbClr val="FFFF00"/>
                </a:solidFill>
                <a:latin typeface="Arial" pitchFamily="34" charset="0"/>
                <a:cs typeface="Arial" pitchFamily="34" charset="0"/>
              </a:rPr>
              <a:t>Absolut Column  </a:t>
            </a:r>
            <a:r>
              <a:rPr lang="en-US" sz="2400" smtClean="0">
                <a:solidFill>
                  <a:srgbClr val="FFFF00"/>
                </a:solidFill>
                <a:latin typeface="Arial" pitchFamily="34" charset="0"/>
                <a:cs typeface="Arial" pitchFamily="34" charset="0"/>
              </a:rPr>
              <a:t>bila tanda $ berada didepan Column contoh</a:t>
            </a:r>
          </a:p>
          <a:p>
            <a:pPr marL="457200" indent="-457200" algn="just"/>
            <a:r>
              <a:rPr lang="en-US" sz="2400" b="1" smtClean="0">
                <a:solidFill>
                  <a:srgbClr val="FFFF00"/>
                </a:solidFill>
                <a:latin typeface="Arial" pitchFamily="34" charset="0"/>
                <a:cs typeface="Arial" pitchFamily="34" charset="0"/>
              </a:rPr>
              <a:t>        ($D5) </a:t>
            </a:r>
            <a:r>
              <a:rPr lang="en-US" sz="2400" smtClean="0">
                <a:solidFill>
                  <a:srgbClr val="FFFF00"/>
                </a:solidFill>
                <a:latin typeface="Arial" pitchFamily="34" charset="0"/>
                <a:cs typeface="Arial" pitchFamily="34" charset="0"/>
              </a:rPr>
              <a:t>bila alamat cell ini dikopy kekanan maka alamat cellnya tidak berubah ($D5), namun bila dikopy kebawah alamat cell berubah ($D6)</a:t>
            </a:r>
            <a:r>
              <a:rPr lang="en-US" sz="2400" b="1" smtClean="0">
                <a:solidFill>
                  <a:srgbClr val="FFFF00"/>
                </a:solidFill>
                <a:latin typeface="Arial" pitchFamily="34" charset="0"/>
                <a:cs typeface="Arial" pitchFamily="34" charset="0"/>
              </a:rPr>
              <a:t> </a:t>
            </a:r>
          </a:p>
          <a:p>
            <a:pPr marL="457200" indent="-457200" algn="just"/>
            <a:endParaRPr lang="en-US" sz="2400" smtClean="0">
              <a:solidFill>
                <a:srgbClr val="FFFF00"/>
              </a:solidFill>
              <a:latin typeface="Arial" pitchFamily="34" charset="0"/>
              <a:cs typeface="Arial" pitchFamily="34" charset="0"/>
            </a:endParaRPr>
          </a:p>
          <a:p>
            <a:pPr marL="457200" indent="-457200" algn="just"/>
            <a:endParaRPr lang="en-US" sz="2400" smtClean="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14356"/>
            <a:ext cx="7848600" cy="5000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id-ID" sz="2400" smtClean="0">
                <a:solidFill>
                  <a:srgbClr val="FFFF00"/>
                </a:solidFill>
                <a:latin typeface="Arial Black" pitchFamily="34" charset="0"/>
                <a:cs typeface="Aharoni" pitchFamily="2" charset="-79"/>
              </a:rPr>
              <a:t>2.  Grafik</a:t>
            </a:r>
          </a:p>
        </p:txBody>
      </p:sp>
      <p:sp>
        <p:nvSpPr>
          <p:cNvPr id="3" name="Rectangle 2"/>
          <p:cNvSpPr/>
          <p:nvPr/>
        </p:nvSpPr>
        <p:spPr>
          <a:xfrm>
            <a:off x="914400" y="1214422"/>
            <a:ext cx="7848600" cy="4429156"/>
          </a:xfrm>
          <a:prstGeom prst="rect">
            <a:avLst/>
          </a:prstGeom>
          <a:solidFill>
            <a:srgbClr val="002060"/>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850900" indent="-850900">
              <a:buAutoNum type="alphaLcPeriod"/>
            </a:pPr>
            <a:r>
              <a:rPr lang="id-ID" sz="2400" smtClean="0">
                <a:solidFill>
                  <a:schemeClr val="bg1"/>
                </a:solidFill>
                <a:latin typeface="Arial" pitchFamily="34" charset="0"/>
                <a:cs typeface="Arial" pitchFamily="34" charset="0"/>
              </a:rPr>
              <a:t>Grafik pada Excel</a:t>
            </a:r>
          </a:p>
          <a:p>
            <a:pPr marL="850900" indent="-850900">
              <a:buAutoNum type="alphaLcPeriod"/>
            </a:pPr>
            <a:r>
              <a:rPr lang="id-ID" sz="2400" smtClean="0">
                <a:solidFill>
                  <a:schemeClr val="bg1"/>
                </a:solidFill>
                <a:latin typeface="Arial" pitchFamily="34" charset="0"/>
                <a:cs typeface="Arial" pitchFamily="34" charset="0"/>
              </a:rPr>
              <a:t>Jenis-jenis Grafik</a:t>
            </a:r>
          </a:p>
          <a:p>
            <a:pPr marL="850900" indent="-850900">
              <a:buAutoNum type="alphaLcPeriod"/>
            </a:pPr>
            <a:r>
              <a:rPr lang="id-ID" sz="2400" smtClean="0">
                <a:solidFill>
                  <a:schemeClr val="bg1"/>
                </a:solidFill>
                <a:latin typeface="Arial" pitchFamily="34" charset="0"/>
                <a:cs typeface="Arial" pitchFamily="34" charset="0"/>
              </a:rPr>
              <a:t>Cara Membuat Grafik</a:t>
            </a:r>
          </a:p>
          <a:p>
            <a:pPr marL="850900" indent="-850900">
              <a:buAutoNum type="alphaLcPeriod"/>
            </a:pPr>
            <a:r>
              <a:rPr lang="id-ID" sz="2400" smtClean="0">
                <a:solidFill>
                  <a:schemeClr val="bg1"/>
                </a:solidFill>
                <a:latin typeface="Arial" pitchFamily="34" charset="0"/>
                <a:cs typeface="Arial" pitchFamily="34" charset="0"/>
              </a:rPr>
              <a:t>Memberi Judul pada Grafik</a:t>
            </a:r>
          </a:p>
          <a:p>
            <a:pPr marL="850900" indent="-850900">
              <a:buAutoNum type="alphaLcPeriod"/>
            </a:pPr>
            <a:r>
              <a:rPr lang="id-ID" sz="2400" smtClean="0">
                <a:solidFill>
                  <a:schemeClr val="bg1"/>
                </a:solidFill>
                <a:latin typeface="Arial" pitchFamily="34" charset="0"/>
                <a:cs typeface="Arial" pitchFamily="34" charset="0"/>
              </a:rPr>
              <a:t>Memberi Judul pada sumbu Grafik</a:t>
            </a:r>
          </a:p>
          <a:p>
            <a:pPr marL="850900" indent="-850900">
              <a:buAutoNum type="alphaLcPeriod"/>
            </a:pPr>
            <a:r>
              <a:rPr lang="id-ID" sz="2400" smtClean="0">
                <a:solidFill>
                  <a:schemeClr val="bg1"/>
                </a:solidFill>
                <a:latin typeface="Arial" pitchFamily="34" charset="0"/>
                <a:cs typeface="Arial" pitchFamily="34" charset="0"/>
              </a:rPr>
              <a:t>Memberi label pada grafik</a:t>
            </a:r>
          </a:p>
          <a:p>
            <a:pPr marL="850900" indent="-850900">
              <a:buAutoNum type="alphaLcPeriod"/>
            </a:pPr>
            <a:r>
              <a:rPr lang="id-ID" sz="2400" smtClean="0">
                <a:solidFill>
                  <a:schemeClr val="bg1"/>
                </a:solidFill>
                <a:latin typeface="Arial" pitchFamily="34" charset="0"/>
                <a:cs typeface="Arial" pitchFamily="34" charset="0"/>
              </a:rPr>
              <a:t>Menampilkan Tabel pada Grafik</a:t>
            </a:r>
          </a:p>
          <a:p>
            <a:pPr marL="850900" indent="-850900">
              <a:buAutoNum type="alphaLcPeriod"/>
            </a:pPr>
            <a:r>
              <a:rPr lang="id-ID" sz="2400" smtClean="0">
                <a:solidFill>
                  <a:schemeClr val="bg1"/>
                </a:solidFill>
                <a:latin typeface="Arial" pitchFamily="34" charset="0"/>
                <a:cs typeface="Arial" pitchFamily="34" charset="0"/>
              </a:rPr>
              <a:t>Menampilkan Garis bantu pada Grafik</a:t>
            </a:r>
          </a:p>
          <a:p>
            <a:pPr marL="850900" indent="-850900">
              <a:buAutoNum type="alphaLcPeriod"/>
            </a:pPr>
            <a:r>
              <a:rPr lang="id-ID" sz="2400" smtClean="0">
                <a:solidFill>
                  <a:schemeClr val="bg1"/>
                </a:solidFill>
                <a:latin typeface="Arial" pitchFamily="34" charset="0"/>
                <a:cs typeface="Arial" pitchFamily="34" charset="0"/>
              </a:rPr>
              <a:t>Mengatur Scala pada grafik</a:t>
            </a:r>
          </a:p>
          <a:p>
            <a:pPr marL="850900" indent="-850900">
              <a:buAutoNum type="alphaLcPeriod"/>
            </a:pPr>
            <a:r>
              <a:rPr lang="id-ID" sz="2400" smtClean="0">
                <a:solidFill>
                  <a:schemeClr val="bg1"/>
                </a:solidFill>
                <a:latin typeface="Arial" pitchFamily="34" charset="0"/>
                <a:cs typeface="Arial" pitchFamily="34" charset="0"/>
              </a:rPr>
              <a:t>Mengatur Letak Keterangan Grafik</a:t>
            </a:r>
          </a:p>
          <a:p>
            <a:pPr marL="850900" indent="-850900">
              <a:buAutoNum type="alphaLcPeriod"/>
            </a:pPr>
            <a:r>
              <a:rPr lang="id-ID" sz="2400" smtClean="0">
                <a:solidFill>
                  <a:schemeClr val="bg1"/>
                </a:solidFill>
                <a:latin typeface="Arial" pitchFamily="34" charset="0"/>
                <a:cs typeface="Arial" pitchFamily="34" charset="0"/>
              </a:rPr>
              <a:t>Mengatur Plot Area</a:t>
            </a:r>
          </a:p>
          <a:p>
            <a:pPr marL="850900" indent="-850900">
              <a:buAutoNum type="alphaLcPeriod"/>
            </a:pPr>
            <a:r>
              <a:rPr lang="id-ID" sz="2400" smtClean="0">
                <a:solidFill>
                  <a:schemeClr val="bg1"/>
                </a:solidFill>
                <a:latin typeface="Arial" pitchFamily="34" charset="0"/>
                <a:cs typeface="Arial" pitchFamily="34" charset="0"/>
              </a:rPr>
              <a:t>Mengubah Grafik</a:t>
            </a:r>
          </a:p>
        </p:txBody>
      </p:sp>
      <p:sp>
        <p:nvSpPr>
          <p:cNvPr id="5" name="Flowchart: Punched Tape 4">
            <a:hlinkClick r:id="rId2" action="ppaction://hlinksldjump"/>
          </p:cNvPr>
          <p:cNvSpPr/>
          <p:nvPr/>
        </p:nvSpPr>
        <p:spPr>
          <a:xfrm>
            <a:off x="7315200" y="5943600"/>
            <a:ext cx="1447800" cy="500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smtClean="0">
                <a:solidFill>
                  <a:srgbClr val="FFFF00"/>
                </a:solidFill>
                <a:latin typeface="Arial" pitchFamily="34" charset="0"/>
                <a:cs typeface="Arial" pitchFamily="34" charset="0"/>
              </a:rPr>
              <a:t>Ke Menu</a:t>
            </a:r>
            <a:endParaRPr lang="id-ID" b="1">
              <a:solidFill>
                <a:srgbClr val="FFFF00"/>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6E815F61-1B12-4D61-9150-62497F47A783}" type="datetime1">
              <a:rPr lang="id-ID" smtClean="0"/>
              <a:pPr/>
              <a:t>18/03/2015</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5562600" cy="609600"/>
          </a:xfrm>
        </p:spPr>
        <p:txBody>
          <a:bodyPr/>
          <a:lstStyle/>
          <a:p>
            <a:r>
              <a:rPr lang="en-US" sz="3200" smtClean="0">
                <a:solidFill>
                  <a:srgbClr val="FFFF00"/>
                </a:solidFill>
              </a:rPr>
              <a:t>a. Cara Membuat Grafik</a:t>
            </a:r>
            <a:endParaRPr lang="en-US" sz="3200">
              <a:solidFill>
                <a:srgbClr val="FFFF00"/>
              </a:solidFill>
            </a:endParaRPr>
          </a:p>
        </p:txBody>
      </p:sp>
      <p:sp>
        <p:nvSpPr>
          <p:cNvPr id="6" name="Date Placeholder 5"/>
          <p:cNvSpPr>
            <a:spLocks noGrp="1"/>
          </p:cNvSpPr>
          <p:nvPr>
            <p:ph type="dt" sz="half" idx="10"/>
          </p:nvPr>
        </p:nvSpPr>
        <p:spPr/>
        <p:txBody>
          <a:bodyPr/>
          <a:lstStyle/>
          <a:p>
            <a:fld id="{5C48FF75-71F1-4089-9E59-BA8A46192E37}" type="datetime1">
              <a:rPr lang="id-ID" smtClean="0"/>
              <a:pPr/>
              <a:t>18/03/2015</a:t>
            </a:fld>
            <a:endParaRPr lang="en-US"/>
          </a:p>
        </p:txBody>
      </p:sp>
      <p:sp>
        <p:nvSpPr>
          <p:cNvPr id="3" name="TextBox 2"/>
          <p:cNvSpPr txBox="1"/>
          <p:nvPr/>
        </p:nvSpPr>
        <p:spPr>
          <a:xfrm>
            <a:off x="609600" y="4648200"/>
            <a:ext cx="8077200" cy="1938992"/>
          </a:xfrm>
          <a:prstGeom prst="rect">
            <a:avLst/>
          </a:prstGeom>
          <a:noFill/>
        </p:spPr>
        <p:txBody>
          <a:bodyPr wrap="square" rtlCol="0">
            <a:spAutoFit/>
          </a:bodyPr>
          <a:lstStyle/>
          <a:p>
            <a:pPr marL="463550" indent="-463550">
              <a:buFont typeface="+mj-lt"/>
              <a:buAutoNum type="arabicPeriod" startAt="2"/>
            </a:pPr>
            <a:r>
              <a:rPr lang="en-US" sz="2400" smtClean="0">
                <a:solidFill>
                  <a:srgbClr val="FFFF00"/>
                </a:solidFill>
                <a:latin typeface="Arial" pitchFamily="34" charset="0"/>
                <a:cs typeface="Arial" pitchFamily="34" charset="0"/>
              </a:rPr>
              <a:t>Letakan Pointer di awal data yang dibuat grafik (lokasi Posko), blok seluruh data yang dibuat grafik (data lansia)</a:t>
            </a:r>
          </a:p>
          <a:p>
            <a:pPr marL="463550" indent="-463550">
              <a:buAutoNum type="arabicPeriod" startAt="2"/>
            </a:pPr>
            <a:r>
              <a:rPr lang="en-US" sz="2400" smtClean="0">
                <a:solidFill>
                  <a:srgbClr val="FFFF00"/>
                </a:solidFill>
                <a:latin typeface="Arial" pitchFamily="34" charset="0"/>
                <a:cs typeface="Arial" pitchFamily="34" charset="0"/>
              </a:rPr>
              <a:t>Klik Insert, pilih jenis grafiknya pada chart group misalnya Column (lihat tampilan charts group berikut ) </a:t>
            </a:r>
            <a:endParaRPr lang="en-US" sz="2400">
              <a:solidFill>
                <a:srgbClr val="FFFF00"/>
              </a:solidFill>
              <a:latin typeface="Arial" pitchFamily="34" charset="0"/>
              <a:cs typeface="Arial" pitchFamily="34" charset="0"/>
            </a:endParaRPr>
          </a:p>
        </p:txBody>
      </p:sp>
      <p:sp>
        <p:nvSpPr>
          <p:cNvPr id="4" name="Action Button: Back or Previous 3">
            <a:hlinkClick r:id="" action="ppaction://hlinkshowjump?jump=previousslide" highlightClick="1"/>
          </p:cNvPr>
          <p:cNvSpPr/>
          <p:nvPr/>
        </p:nvSpPr>
        <p:spPr>
          <a:xfrm>
            <a:off x="7543800" y="6248400"/>
            <a:ext cx="457200" cy="381000"/>
          </a:xfrm>
          <a:prstGeom prst="actionButtonBackPrevious">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077200" y="6248400"/>
            <a:ext cx="457200" cy="381000"/>
          </a:xfrm>
          <a:prstGeom prst="actionButtonForwardNex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1" name="Rectangle 10"/>
          <p:cNvSpPr/>
          <p:nvPr/>
        </p:nvSpPr>
        <p:spPr>
          <a:xfrm>
            <a:off x="685800" y="1219200"/>
            <a:ext cx="6372257" cy="369332"/>
          </a:xfrm>
          <a:prstGeom prst="rect">
            <a:avLst/>
          </a:prstGeom>
        </p:spPr>
        <p:txBody>
          <a:bodyPr wrap="none">
            <a:spAutoFit/>
          </a:bodyPr>
          <a:lstStyle/>
          <a:p>
            <a:pPr marL="463550" indent="-463550">
              <a:buAutoNum type="arabicPeriod"/>
            </a:pPr>
            <a:r>
              <a:rPr lang="en-US" b="1" smtClean="0">
                <a:solidFill>
                  <a:srgbClr val="FFFF00"/>
                </a:solidFill>
                <a:latin typeface="Arial" pitchFamily="34" charset="0"/>
                <a:cs typeface="Arial" pitchFamily="34" charset="0"/>
              </a:rPr>
              <a:t>Ketik data dalam bentuk tabel (mengetik harus teliti)</a:t>
            </a:r>
          </a:p>
        </p:txBody>
      </p:sp>
      <p:graphicFrame>
        <p:nvGraphicFramePr>
          <p:cNvPr id="12" name="Table 11"/>
          <p:cNvGraphicFramePr>
            <a:graphicFrameLocks noGrp="1"/>
          </p:cNvGraphicFramePr>
          <p:nvPr/>
        </p:nvGraphicFramePr>
        <p:xfrm>
          <a:off x="838200" y="2133600"/>
          <a:ext cx="7315199" cy="2438400"/>
        </p:xfrm>
        <a:graphic>
          <a:graphicData uri="http://schemas.openxmlformats.org/drawingml/2006/table">
            <a:tbl>
              <a:tblPr/>
              <a:tblGrid>
                <a:gridCol w="1998299"/>
                <a:gridCol w="1516565"/>
                <a:gridCol w="1284620"/>
                <a:gridCol w="1373831"/>
                <a:gridCol w="1141884"/>
              </a:tblGrid>
              <a:tr h="406400">
                <a:tc>
                  <a:txBody>
                    <a:bodyPr/>
                    <a:lstStyle/>
                    <a:p>
                      <a:pPr algn="l" fontAlgn="b"/>
                      <a:r>
                        <a:rPr lang="en-US" sz="1600" b="0" i="0" u="none" strike="noStrike">
                          <a:solidFill>
                            <a:schemeClr val="bg1"/>
                          </a:solidFill>
                          <a:latin typeface="Britannic Bold"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a:txBody>
                    <a:bodyPr/>
                    <a:lstStyle/>
                    <a:p>
                      <a:pPr algn="ctr" fontAlgn="ctr"/>
                      <a:r>
                        <a:rPr lang="en-US" sz="1600" b="0" i="0" u="none" strike="noStrike">
                          <a:solidFill>
                            <a:schemeClr val="bg1"/>
                          </a:solidFill>
                          <a:latin typeface="Britannic Bold" pitchFamily="34" charset="0"/>
                        </a:rPr>
                        <a:t>JUMLAH PENGUNGSI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06400">
                <a:tc>
                  <a:txBody>
                    <a:bodyPr/>
                    <a:lstStyle/>
                    <a:p>
                      <a:pPr algn="l" fontAlgn="b"/>
                      <a:r>
                        <a:rPr lang="en-US" sz="1600" b="0" i="0" u="none" strike="noStrike">
                          <a:solidFill>
                            <a:schemeClr val="bg1"/>
                          </a:solidFill>
                          <a:latin typeface="Britannic Bold" pitchFamily="34" charset="0"/>
                        </a:rPr>
                        <a:t>LOKASI POSKO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ANAK-ANAK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DEWASA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LANSIA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JUMLAH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ctr" fontAlgn="b"/>
                      <a:r>
                        <a:rPr lang="en-US" sz="1600" b="0" i="0" u="none" strike="noStrike">
                          <a:solidFill>
                            <a:schemeClr val="bg1"/>
                          </a:solidFill>
                          <a:latin typeface="Britannic Bold" pitchFamily="34" charset="0"/>
                        </a:rPr>
                        <a:t>Banguntapan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298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ctr" fontAlgn="b"/>
                      <a:r>
                        <a:rPr lang="en-US" sz="1600" b="0" i="0" u="none" strike="noStrike">
                          <a:solidFill>
                            <a:schemeClr val="bg1"/>
                          </a:solidFill>
                          <a:latin typeface="Britannic Bold" pitchFamily="34" charset="0"/>
                        </a:rPr>
                        <a:t>Piyungan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125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355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ctr" fontAlgn="b"/>
                      <a:r>
                        <a:rPr lang="en-US" sz="1600" b="0" i="0" u="none" strike="noStrike">
                          <a:solidFill>
                            <a:schemeClr val="bg1"/>
                          </a:solidFill>
                          <a:latin typeface="Britannic Bold" pitchFamily="34" charset="0"/>
                        </a:rPr>
                        <a:t>Seyegan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ctr" fontAlgn="b"/>
                      <a:r>
                        <a:rPr lang="en-US" sz="1600" b="0" i="0" u="none" strike="noStrike">
                          <a:solidFill>
                            <a:schemeClr val="bg1"/>
                          </a:solidFill>
                          <a:latin typeface="Britannic Bold" pitchFamily="34" charset="0"/>
                        </a:rPr>
                        <a:t>Poltekes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chemeClr val="bg1"/>
                          </a:solidFill>
                          <a:latin typeface="Britannic Bold" pitchFamily="34" charset="0"/>
                        </a:rPr>
                        <a:t>246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3" name="TextBox 12"/>
          <p:cNvSpPr txBox="1"/>
          <p:nvPr/>
        </p:nvSpPr>
        <p:spPr>
          <a:xfrm>
            <a:off x="914400" y="1676400"/>
            <a:ext cx="7086600" cy="381000"/>
          </a:xfrm>
          <a:prstGeom prst="rect">
            <a:avLst/>
          </a:prstGeom>
          <a:noFill/>
        </p:spPr>
        <p:txBody>
          <a:bodyPr wrap="square" rtlCol="0">
            <a:spAutoFit/>
          </a:bodyPr>
          <a:lstStyle/>
          <a:p>
            <a:r>
              <a:rPr lang="en-US" smtClean="0">
                <a:solidFill>
                  <a:schemeClr val="bg1"/>
                </a:solidFill>
                <a:latin typeface="Arial Black" pitchFamily="34" charset="0"/>
              </a:rPr>
              <a:t>Data Pengungsi Erupsi Gurung Merapi</a:t>
            </a:r>
            <a:endParaRPr lang="en-US">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28" y="1500174"/>
            <a:ext cx="5715040" cy="278608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id-ID" sz="2200" smtClean="0">
                <a:solidFill>
                  <a:srgbClr val="FF0066"/>
                </a:solidFill>
                <a:latin typeface="Aharoni" pitchFamily="2" charset="-79"/>
                <a:cs typeface="Aharoni" pitchFamily="2" charset="-79"/>
              </a:rPr>
              <a:t>a. Mengenal Layar Microsoft Excel</a:t>
            </a:r>
          </a:p>
          <a:p>
            <a:pPr marL="457200" indent="-457200">
              <a:buAutoNum type="arabicPeriod"/>
            </a:pPr>
            <a:r>
              <a:rPr lang="id-ID" sz="2200" smtClean="0">
                <a:solidFill>
                  <a:schemeClr val="bg1"/>
                </a:solidFill>
                <a:latin typeface="Aharoni" pitchFamily="2" charset="-79"/>
                <a:cs typeface="Aharoni" pitchFamily="2" charset="-79"/>
              </a:rPr>
              <a:t>Office Button</a:t>
            </a:r>
          </a:p>
          <a:p>
            <a:pPr marL="457200" indent="-457200">
              <a:buAutoNum type="arabicPeriod"/>
            </a:pPr>
            <a:r>
              <a:rPr lang="id-ID" sz="2200" smtClean="0">
                <a:solidFill>
                  <a:schemeClr val="bg1"/>
                </a:solidFill>
                <a:latin typeface="Aharoni" pitchFamily="2" charset="-79"/>
                <a:cs typeface="Aharoni" pitchFamily="2" charset="-79"/>
              </a:rPr>
              <a:t>Quick Access</a:t>
            </a:r>
          </a:p>
          <a:p>
            <a:pPr marL="457200" indent="-457200">
              <a:buAutoNum type="arabicPeriod"/>
            </a:pPr>
            <a:r>
              <a:rPr lang="id-ID" sz="2200" smtClean="0">
                <a:solidFill>
                  <a:schemeClr val="bg1"/>
                </a:solidFill>
                <a:latin typeface="Aharoni" pitchFamily="2" charset="-79"/>
                <a:cs typeface="Aharoni" pitchFamily="2" charset="-79"/>
              </a:rPr>
              <a:t>Baris dan Kolom</a:t>
            </a:r>
          </a:p>
          <a:p>
            <a:pPr marL="457200" indent="-457200">
              <a:buAutoNum type="arabicPeriod"/>
            </a:pPr>
            <a:r>
              <a:rPr lang="id-ID" sz="2200" smtClean="0">
                <a:solidFill>
                  <a:schemeClr val="bg1"/>
                </a:solidFill>
                <a:latin typeface="Aharoni" pitchFamily="2" charset="-79"/>
                <a:cs typeface="Aharoni" pitchFamily="2" charset="-79"/>
              </a:rPr>
              <a:t>Cell</a:t>
            </a:r>
          </a:p>
          <a:p>
            <a:pPr marL="457200" indent="-457200">
              <a:buAutoNum type="arabicPeriod"/>
            </a:pPr>
            <a:r>
              <a:rPr lang="id-ID" sz="2200" smtClean="0">
                <a:solidFill>
                  <a:schemeClr val="bg1"/>
                </a:solidFill>
                <a:latin typeface="Aharoni" pitchFamily="2" charset="-79"/>
                <a:cs typeface="Aharoni" pitchFamily="2" charset="-79"/>
              </a:rPr>
              <a:t>Range</a:t>
            </a:r>
          </a:p>
          <a:p>
            <a:pPr marL="457200" indent="-457200">
              <a:buAutoNum type="arabicPeriod"/>
            </a:pPr>
            <a:r>
              <a:rPr lang="id-ID" sz="2200" smtClean="0">
                <a:solidFill>
                  <a:schemeClr val="bg1"/>
                </a:solidFill>
                <a:latin typeface="Aharoni" pitchFamily="2" charset="-79"/>
                <a:cs typeface="Aharoni" pitchFamily="2" charset="-79"/>
              </a:rPr>
              <a:t>Worksheet</a:t>
            </a:r>
            <a:r>
              <a:rPr lang="en-US" sz="2200" smtClean="0">
                <a:solidFill>
                  <a:schemeClr val="bg1"/>
                </a:solidFill>
                <a:latin typeface="Aharoni" pitchFamily="2" charset="-79"/>
                <a:cs typeface="Aharoni" pitchFamily="2" charset="-79"/>
              </a:rPr>
              <a:t> / Lembar Kerja</a:t>
            </a:r>
            <a:endParaRPr lang="id-ID" sz="2200" smtClean="0">
              <a:solidFill>
                <a:schemeClr val="bg1"/>
              </a:solidFill>
              <a:latin typeface="Aharoni" pitchFamily="2" charset="-79"/>
              <a:cs typeface="Aharoni" pitchFamily="2" charset="-79"/>
            </a:endParaRPr>
          </a:p>
          <a:p>
            <a:pPr marL="457200" indent="-457200">
              <a:buAutoNum type="arabicPeriod"/>
            </a:pPr>
            <a:r>
              <a:rPr lang="id-ID" sz="2200" smtClean="0">
                <a:solidFill>
                  <a:schemeClr val="bg1"/>
                </a:solidFill>
                <a:latin typeface="Aharoni" pitchFamily="2" charset="-79"/>
                <a:cs typeface="Aharoni" pitchFamily="2" charset="-79"/>
              </a:rPr>
              <a:t>Workbook</a:t>
            </a:r>
          </a:p>
        </p:txBody>
      </p:sp>
      <p:sp>
        <p:nvSpPr>
          <p:cNvPr id="3" name="Rectangle 2"/>
          <p:cNvSpPr/>
          <p:nvPr/>
        </p:nvSpPr>
        <p:spPr>
          <a:xfrm>
            <a:off x="1428728" y="4500570"/>
            <a:ext cx="5929354" cy="18573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id-ID" sz="2200" smtClean="0">
                <a:solidFill>
                  <a:srgbClr val="FF0066"/>
                </a:solidFill>
                <a:latin typeface="Aharoni" pitchFamily="2" charset="-79"/>
                <a:cs typeface="Aharoni" pitchFamily="2" charset="-79"/>
              </a:rPr>
              <a:t>b. Jenis-Jenis Data dalam Microsoft Excel</a:t>
            </a:r>
          </a:p>
          <a:p>
            <a:pPr marL="457200" indent="-457200">
              <a:buAutoNum type="arabicPeriod"/>
            </a:pPr>
            <a:r>
              <a:rPr lang="id-ID" sz="2200" smtClean="0">
                <a:solidFill>
                  <a:schemeClr val="bg1"/>
                </a:solidFill>
                <a:latin typeface="Aharoni" pitchFamily="2" charset="-79"/>
                <a:cs typeface="Aharoni" pitchFamily="2" charset="-79"/>
              </a:rPr>
              <a:t>Data Numerik</a:t>
            </a:r>
          </a:p>
          <a:p>
            <a:pPr marL="457200" indent="-457200">
              <a:buAutoNum type="arabicPeriod"/>
            </a:pPr>
            <a:r>
              <a:rPr lang="id-ID" sz="2200" smtClean="0">
                <a:solidFill>
                  <a:schemeClr val="bg1"/>
                </a:solidFill>
                <a:latin typeface="Aharoni" pitchFamily="2" charset="-79"/>
                <a:cs typeface="Aharoni" pitchFamily="2" charset="-79"/>
              </a:rPr>
              <a:t>Data Karakter</a:t>
            </a:r>
          </a:p>
          <a:p>
            <a:pPr marL="457200" indent="-457200">
              <a:buAutoNum type="arabicPeriod"/>
            </a:pPr>
            <a:r>
              <a:rPr lang="id-ID" sz="2200" smtClean="0">
                <a:solidFill>
                  <a:schemeClr val="bg1"/>
                </a:solidFill>
                <a:latin typeface="Aharoni" pitchFamily="2" charset="-79"/>
                <a:cs typeface="Aharoni" pitchFamily="2" charset="-79"/>
              </a:rPr>
              <a:t>Data Tanggal &amp; Waktu</a:t>
            </a:r>
          </a:p>
        </p:txBody>
      </p:sp>
      <p:sp>
        <p:nvSpPr>
          <p:cNvPr id="6" name="Action Button: Return 5">
            <a:hlinkClick r:id="rId2" action="ppaction://hlinksldjump" highlightClick="1"/>
          </p:cNvPr>
          <p:cNvSpPr/>
          <p:nvPr/>
        </p:nvSpPr>
        <p:spPr>
          <a:xfrm>
            <a:off x="6286512" y="6143644"/>
            <a:ext cx="500066" cy="42862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Date Placeholder 6"/>
          <p:cNvSpPr>
            <a:spLocks noGrp="1"/>
          </p:cNvSpPr>
          <p:nvPr>
            <p:ph type="dt" sz="half" idx="10"/>
          </p:nvPr>
        </p:nvSpPr>
        <p:spPr/>
        <p:txBody>
          <a:bodyPr/>
          <a:lstStyle/>
          <a:p>
            <a:fld id="{06B9459C-7F94-476D-8D9A-9FC71F14C516}" type="datetime1">
              <a:rPr lang="id-ID" smtClean="0"/>
              <a:pPr/>
              <a:t>18/03/2015</a:t>
            </a:fld>
            <a:endParaRPr lang="en-US"/>
          </a:p>
        </p:txBody>
      </p:sp>
      <p:sp>
        <p:nvSpPr>
          <p:cNvPr id="8" name="TextBox 7"/>
          <p:cNvSpPr txBox="1"/>
          <p:nvPr/>
        </p:nvSpPr>
        <p:spPr>
          <a:xfrm>
            <a:off x="762000" y="762000"/>
            <a:ext cx="8077200" cy="457200"/>
          </a:xfrm>
          <a:prstGeom prst="rect">
            <a:avLst/>
          </a:prstGeom>
          <a:noFill/>
        </p:spPr>
        <p:txBody>
          <a:bodyPr wrap="square" rtlCol="0">
            <a:spAutoFit/>
          </a:bodyPr>
          <a:lstStyle/>
          <a:p>
            <a:r>
              <a:rPr lang="en-US" sz="2400" smtClean="0">
                <a:solidFill>
                  <a:schemeClr val="bg1"/>
                </a:solidFill>
                <a:latin typeface="Algerian" pitchFamily="82" charset="0"/>
              </a:rPr>
              <a:t>Bagian penting dari Layar Microsoft Excel</a:t>
            </a:r>
            <a:endParaRPr lang="en-US" sz="240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0" end="0"/>
                                            </p:txEl>
                                          </p:spTgt>
                                        </p:tgtEl>
                                        <p:attrNameLst>
                                          <p:attrName>ppt_w</p:attrName>
                                        </p:attrNameLst>
                                      </p:cBhvr>
                                    </p:anim>
                                    <p:anim by="(#ppt_w*0.50)" calcmode="lin" valueType="num">
                                      <p:cBhvr>
                                        <p:cTn id="8" dur="500" decel="50000" autoRev="1" fill="hold">
                                          <p:stCondLst>
                                            <p:cond delay="0"/>
                                          </p:stCondLst>
                                        </p:cTn>
                                        <p:tgtEl>
                                          <p:spTgt spid="2">
                                            <p:txEl>
                                              <p:pRg st="0" end="0"/>
                                            </p:txEl>
                                          </p:spTgt>
                                        </p:tgtEl>
                                        <p:attrNameLst>
                                          <p:attrName>ppt_x</p:attrName>
                                        </p:attrNameLst>
                                      </p:cBhvr>
                                    </p:anim>
                                    <p:anim from="(-#ppt_h/2)" to="(#ppt_y)" calcmode="lin" valueType="num">
                                      <p:cBhvr>
                                        <p:cTn id="9" dur="1000" fill="hold">
                                          <p:stCondLst>
                                            <p:cond delay="0"/>
                                          </p:stCondLst>
                                        </p:cTn>
                                        <p:tgtEl>
                                          <p:spTgt spid="2">
                                            <p:txEl>
                                              <p:pRg st="0" end="0"/>
                                            </p:txEl>
                                          </p:spTgt>
                                        </p:tgtEl>
                                        <p:attrNameLst>
                                          <p:attrName>ppt_y</p:attrName>
                                        </p:attrNameLst>
                                      </p:cBhvr>
                                    </p:anim>
                                    <p:animRot by="21600000">
                                      <p:cBhvr>
                                        <p:cTn id="10" dur="1000" fill="hold">
                                          <p:stCondLst>
                                            <p:cond delay="0"/>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7543800" y="6248400"/>
            <a:ext cx="457200" cy="381000"/>
          </a:xfrm>
          <a:prstGeom prst="actionButtonBackPrevious">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077200" y="6248400"/>
            <a:ext cx="457200" cy="381000"/>
          </a:xfrm>
          <a:prstGeom prst="actionButtonForwardNex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5C48FF75-71F1-4089-9E59-BA8A46192E37}" type="datetime1">
              <a:rPr lang="id-ID" smtClean="0"/>
              <a:pPr/>
              <a:t>18/03/2015</a:t>
            </a:fld>
            <a:endParaRPr lang="en-US"/>
          </a:p>
        </p:txBody>
      </p:sp>
      <p:sp>
        <p:nvSpPr>
          <p:cNvPr id="7" name="Title 1"/>
          <p:cNvSpPr txBox="1">
            <a:spLocks/>
          </p:cNvSpPr>
          <p:nvPr/>
        </p:nvSpPr>
        <p:spPr>
          <a:xfrm>
            <a:off x="533400" y="1828800"/>
            <a:ext cx="5410200" cy="533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rgbClr val="FFFF00"/>
                </a:solidFill>
                <a:effectLst/>
                <a:uLnTx/>
                <a:uFillTx/>
                <a:latin typeface="Aharoni" pitchFamily="2" charset="-79"/>
                <a:ea typeface="+mj-ea"/>
                <a:cs typeface="Aharoni" pitchFamily="2" charset="-79"/>
              </a:rPr>
              <a:t>b. Cara Memberi Judul grafik</a:t>
            </a:r>
            <a:endParaRPr kumimoji="0" lang="en-US" sz="2800" b="0"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pic>
        <p:nvPicPr>
          <p:cNvPr id="8" name="Picture 7"/>
          <p:cNvPicPr>
            <a:picLocks noChangeAspect="1" noChangeArrowheads="1"/>
          </p:cNvPicPr>
          <p:nvPr/>
        </p:nvPicPr>
        <p:blipFill>
          <a:blip r:embed="rId2"/>
          <a:srcRect/>
          <a:stretch>
            <a:fillRect/>
          </a:stretch>
        </p:blipFill>
        <p:spPr bwMode="auto">
          <a:xfrm>
            <a:off x="838200" y="609600"/>
            <a:ext cx="4800600" cy="1143000"/>
          </a:xfrm>
          <a:prstGeom prst="rect">
            <a:avLst/>
          </a:prstGeom>
          <a:ln>
            <a:noFill/>
          </a:ln>
          <a:effectLst>
            <a:outerShdw blurRad="190500" algn="tl" rotWithShape="0">
              <a:srgbClr val="000000">
                <a:alpha val="70000"/>
              </a:srgbClr>
            </a:outerShdw>
          </a:effectLst>
        </p:spPr>
      </p:pic>
      <p:sp>
        <p:nvSpPr>
          <p:cNvPr id="9" name="TextBox 8"/>
          <p:cNvSpPr txBox="1"/>
          <p:nvPr/>
        </p:nvSpPr>
        <p:spPr>
          <a:xfrm>
            <a:off x="609600" y="2362200"/>
            <a:ext cx="8077200" cy="1938992"/>
          </a:xfrm>
          <a:prstGeom prst="rect">
            <a:avLst/>
          </a:prstGeom>
          <a:noFill/>
        </p:spPr>
        <p:txBody>
          <a:bodyPr wrap="square" rtlCol="0">
            <a:spAutoFit/>
          </a:bodyPr>
          <a:lstStyle/>
          <a:p>
            <a:pPr marL="463550" indent="-463550">
              <a:buAutoNum type="arabicPeriod"/>
            </a:pPr>
            <a:r>
              <a:rPr lang="en-US" sz="2400" smtClean="0">
                <a:solidFill>
                  <a:srgbClr val="FFFF00"/>
                </a:solidFill>
                <a:latin typeface="Arial" pitchFamily="34" charset="0"/>
                <a:cs typeface="Arial" pitchFamily="34" charset="0"/>
              </a:rPr>
              <a:t>Klik pada grafik yang akan diberi judul</a:t>
            </a:r>
          </a:p>
          <a:p>
            <a:pPr marL="463550" indent="-463550">
              <a:buAutoNum type="arabicPeriod"/>
            </a:pPr>
            <a:r>
              <a:rPr lang="en-US" sz="2400" smtClean="0">
                <a:solidFill>
                  <a:srgbClr val="FFFF00"/>
                </a:solidFill>
                <a:latin typeface="Arial" pitchFamily="34" charset="0"/>
                <a:cs typeface="Arial" pitchFamily="34" charset="0"/>
              </a:rPr>
              <a:t>Klik Tab/Menu </a:t>
            </a:r>
            <a:r>
              <a:rPr lang="en-US" sz="2400" i="1" smtClean="0">
                <a:solidFill>
                  <a:srgbClr val="FF0000"/>
                </a:solidFill>
                <a:latin typeface="Arial" pitchFamily="34" charset="0"/>
                <a:cs typeface="Arial" pitchFamily="34" charset="0"/>
              </a:rPr>
              <a:t>Layout</a:t>
            </a:r>
            <a:r>
              <a:rPr lang="en-US" sz="2400" i="1" smtClean="0">
                <a:solidFill>
                  <a:srgbClr val="FFFF00"/>
                </a:solidFill>
                <a:latin typeface="Arial" pitchFamily="34" charset="0"/>
                <a:cs typeface="Arial" pitchFamily="34" charset="0"/>
              </a:rPr>
              <a:t>, pilih Chart Title, </a:t>
            </a:r>
            <a:r>
              <a:rPr lang="en-US" sz="2400" smtClean="0">
                <a:solidFill>
                  <a:srgbClr val="FFFF00"/>
                </a:solidFill>
                <a:latin typeface="Arial" pitchFamily="34" charset="0"/>
                <a:cs typeface="Arial" pitchFamily="34" charset="0"/>
              </a:rPr>
              <a:t>pilih Above Chart</a:t>
            </a:r>
            <a:endParaRPr lang="en-US" sz="2400" i="1" smtClean="0">
              <a:solidFill>
                <a:srgbClr val="FFFF00"/>
              </a:solidFill>
              <a:latin typeface="Arial" pitchFamily="34" charset="0"/>
              <a:cs typeface="Arial" pitchFamily="34" charset="0"/>
            </a:endParaRPr>
          </a:p>
          <a:p>
            <a:pPr marL="463550" indent="-463550">
              <a:buAutoNum type="arabicPeriod"/>
            </a:pPr>
            <a:r>
              <a:rPr lang="en-US" sz="2400" smtClean="0">
                <a:solidFill>
                  <a:srgbClr val="FFFF00"/>
                </a:solidFill>
                <a:latin typeface="Arial" pitchFamily="34" charset="0"/>
                <a:cs typeface="Arial" pitchFamily="34" charset="0"/>
              </a:rPr>
              <a:t>Ketik Judul Grafiknya misalnya Rekapitulasi Jumlah Pengungsi Erupsi Gunung Merapi, tekan enter.</a:t>
            </a:r>
            <a:endParaRPr lang="en-US" sz="2400">
              <a:solidFill>
                <a:srgbClr val="FFFF00"/>
              </a:solidFill>
              <a:latin typeface="Arial" pitchFamily="34" charset="0"/>
              <a:cs typeface="Arial" pitchFamily="34" charset="0"/>
            </a:endParaRPr>
          </a:p>
        </p:txBody>
      </p:sp>
      <p:sp>
        <p:nvSpPr>
          <p:cNvPr id="11" name="Title 1"/>
          <p:cNvSpPr txBox="1">
            <a:spLocks/>
          </p:cNvSpPr>
          <p:nvPr/>
        </p:nvSpPr>
        <p:spPr>
          <a:xfrm>
            <a:off x="609600" y="4572000"/>
            <a:ext cx="6324600" cy="533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smtClean="0">
                <a:ln>
                  <a:noFill/>
                </a:ln>
                <a:solidFill>
                  <a:srgbClr val="FFFF00"/>
                </a:solidFill>
                <a:effectLst/>
                <a:uLnTx/>
                <a:uFillTx/>
                <a:latin typeface="Aharoni" pitchFamily="2" charset="-79"/>
                <a:ea typeface="+mj-ea"/>
                <a:cs typeface="Aharoni" pitchFamily="2" charset="-79"/>
              </a:rPr>
              <a:t>C. Cara Memberi Judul</a:t>
            </a:r>
            <a:r>
              <a:rPr kumimoji="0" lang="en-US" sz="2400" b="0" i="0" u="none" strike="noStrike" kern="1200" cap="none" spc="0" normalizeH="0" noProof="0" smtClean="0">
                <a:ln>
                  <a:noFill/>
                </a:ln>
                <a:solidFill>
                  <a:srgbClr val="FFFF00"/>
                </a:solidFill>
                <a:effectLst/>
                <a:uLnTx/>
                <a:uFillTx/>
                <a:latin typeface="Aharoni" pitchFamily="2" charset="-79"/>
                <a:ea typeface="+mj-ea"/>
                <a:cs typeface="Aharoni" pitchFamily="2" charset="-79"/>
              </a:rPr>
              <a:t> pada sumbu </a:t>
            </a:r>
            <a:r>
              <a:rPr kumimoji="0" lang="en-US" sz="2400" b="0" i="0" u="none" strike="noStrike" kern="1200" cap="none" spc="0" normalizeH="0" baseline="0" noProof="0" smtClean="0">
                <a:ln>
                  <a:noFill/>
                </a:ln>
                <a:solidFill>
                  <a:srgbClr val="FFFF00"/>
                </a:solidFill>
                <a:effectLst/>
                <a:uLnTx/>
                <a:uFillTx/>
                <a:latin typeface="Aharoni" pitchFamily="2" charset="-79"/>
                <a:ea typeface="+mj-ea"/>
                <a:cs typeface="Aharoni" pitchFamily="2" charset="-79"/>
              </a:rPr>
              <a:t>grafik</a:t>
            </a:r>
            <a:endParaRPr kumimoji="0" lang="en-US" sz="2400" b="0"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sp>
        <p:nvSpPr>
          <p:cNvPr id="12" name="TextBox 11"/>
          <p:cNvSpPr txBox="1"/>
          <p:nvPr/>
        </p:nvSpPr>
        <p:spPr>
          <a:xfrm>
            <a:off x="609600" y="5105400"/>
            <a:ext cx="7467600" cy="1631216"/>
          </a:xfrm>
          <a:prstGeom prst="rect">
            <a:avLst/>
          </a:prstGeom>
          <a:noFill/>
        </p:spPr>
        <p:txBody>
          <a:bodyPr wrap="square" rtlCol="0">
            <a:spAutoFit/>
          </a:bodyPr>
          <a:lstStyle/>
          <a:p>
            <a:pPr marL="342900" indent="-342900">
              <a:buFont typeface="+mj-lt"/>
              <a:buAutoNum type="arabicPeriod"/>
            </a:pPr>
            <a:r>
              <a:rPr lang="en-US" sz="2000" smtClean="0">
                <a:solidFill>
                  <a:srgbClr val="FFFF00"/>
                </a:solidFill>
                <a:latin typeface="Arial" pitchFamily="34" charset="0"/>
                <a:cs typeface="Arial" pitchFamily="34" charset="0"/>
              </a:rPr>
              <a:t>Klik Grafik yang diberi judul pada sumbunya</a:t>
            </a:r>
          </a:p>
          <a:p>
            <a:pPr marL="342900" indent="-342900">
              <a:buFont typeface="+mj-lt"/>
              <a:buAutoNum type="arabicPeriod"/>
            </a:pPr>
            <a:r>
              <a:rPr lang="en-US" sz="2000" smtClean="0">
                <a:solidFill>
                  <a:srgbClr val="FFFF00"/>
                </a:solidFill>
                <a:latin typeface="Arial" pitchFamily="34" charset="0"/>
                <a:cs typeface="Arial" pitchFamily="34" charset="0"/>
              </a:rPr>
              <a:t>Klik Axist Title, pilih Primary Horizontal Axist Title (sumbu X)</a:t>
            </a:r>
          </a:p>
          <a:p>
            <a:pPr marL="342900" indent="-342900">
              <a:buFont typeface="+mj-lt"/>
              <a:buAutoNum type="arabicPeriod"/>
            </a:pPr>
            <a:r>
              <a:rPr lang="en-US" sz="2000" smtClean="0">
                <a:solidFill>
                  <a:srgbClr val="FFFF00"/>
                </a:solidFill>
                <a:latin typeface="Arial" pitchFamily="34" charset="0"/>
                <a:cs typeface="Arial" pitchFamily="34" charset="0"/>
              </a:rPr>
              <a:t>Pilih Title Bellow Axist, Ketikan judul untuk sumbu grafik Horizontal misalnya DAERAH lalu tekan enter.</a:t>
            </a:r>
          </a:p>
          <a:p>
            <a:pPr marL="342900" indent="-342900">
              <a:buFont typeface="+mj-lt"/>
              <a:buAutoNum type="arabicPeriod"/>
            </a:pPr>
            <a:endParaRPr lang="en-US" sz="200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077200" cy="762000"/>
          </a:xfrm>
        </p:spPr>
        <p:txBody>
          <a:bodyPr/>
          <a:lstStyle/>
          <a:p>
            <a:r>
              <a:rPr lang="en-US" sz="3200" smtClean="0">
                <a:solidFill>
                  <a:srgbClr val="FFFF00"/>
                </a:solidFill>
              </a:rPr>
              <a:t>Memberi Judul pada sumbu grafik</a:t>
            </a:r>
            <a:endParaRPr lang="en-US" sz="3200">
              <a:solidFill>
                <a:srgbClr val="FFFF00"/>
              </a:solidFill>
            </a:endParaRPr>
          </a:p>
        </p:txBody>
      </p:sp>
      <p:sp>
        <p:nvSpPr>
          <p:cNvPr id="6" name="Date Placeholder 5"/>
          <p:cNvSpPr>
            <a:spLocks noGrp="1"/>
          </p:cNvSpPr>
          <p:nvPr>
            <p:ph type="dt" sz="half" idx="10"/>
          </p:nvPr>
        </p:nvSpPr>
        <p:spPr/>
        <p:txBody>
          <a:bodyPr/>
          <a:lstStyle/>
          <a:p>
            <a:fld id="{0FA8CFB2-F9AA-475E-B686-13DDDF78C269}" type="datetime1">
              <a:rPr lang="id-ID" smtClean="0"/>
              <a:pPr/>
              <a:t>18/03/2015</a:t>
            </a:fld>
            <a:endParaRPr lang="en-US"/>
          </a:p>
        </p:txBody>
      </p:sp>
      <p:sp>
        <p:nvSpPr>
          <p:cNvPr id="3" name="Action Button: Return 2">
            <a:hlinkClick r:id="" action="ppaction://noaction" highlightClick="1"/>
            <a:hlinkHover r:id="" action="ppaction://hlinkshowjump?jump=firstslide"/>
          </p:cNvPr>
          <p:cNvSpPr/>
          <p:nvPr/>
        </p:nvSpPr>
        <p:spPr>
          <a:xfrm>
            <a:off x="8382000" y="6172200"/>
            <a:ext cx="533400" cy="381000"/>
          </a:xfrm>
          <a:prstGeom prst="actionButtonReturn">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 name="Action Button: Back or Previous 4">
            <a:hlinkClick r:id="" action="ppaction://hlinkshowjump?jump=previousslide" highlightClick="1"/>
          </p:cNvPr>
          <p:cNvSpPr/>
          <p:nvPr/>
        </p:nvSpPr>
        <p:spPr>
          <a:xfrm>
            <a:off x="7848600" y="6172200"/>
            <a:ext cx="533400" cy="381000"/>
          </a:xfrm>
          <a:prstGeom prst="actionButtonBackPrevious">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8" name="TextBox 7"/>
          <p:cNvSpPr txBox="1"/>
          <p:nvPr/>
        </p:nvSpPr>
        <p:spPr>
          <a:xfrm>
            <a:off x="838200" y="1676400"/>
            <a:ext cx="8077200" cy="3416320"/>
          </a:xfrm>
          <a:prstGeom prst="rect">
            <a:avLst/>
          </a:prstGeom>
          <a:noFill/>
        </p:spPr>
        <p:txBody>
          <a:bodyPr wrap="square" rtlCol="0">
            <a:spAutoFit/>
          </a:bodyPr>
          <a:lstStyle/>
          <a:p>
            <a:pPr marL="463550" indent="-463550">
              <a:buAutoNum type="arabicPeriod"/>
            </a:pPr>
            <a:r>
              <a:rPr lang="en-US" sz="2400" smtClean="0">
                <a:solidFill>
                  <a:srgbClr val="FFC000"/>
                </a:solidFill>
                <a:latin typeface="Arial" pitchFamily="34" charset="0"/>
                <a:cs typeface="Arial" pitchFamily="34" charset="0"/>
              </a:rPr>
              <a:t>Klik Grafik yang diberi judul sumbu horizontal</a:t>
            </a:r>
          </a:p>
          <a:p>
            <a:pPr marL="463550" indent="-463550">
              <a:buAutoNum type="arabicPeriod"/>
            </a:pPr>
            <a:r>
              <a:rPr lang="en-US" sz="2400" smtClean="0">
                <a:solidFill>
                  <a:srgbClr val="FFC000"/>
                </a:solidFill>
                <a:latin typeface="Arial" pitchFamily="34" charset="0"/>
                <a:cs typeface="Arial" pitchFamily="34" charset="0"/>
              </a:rPr>
              <a:t>Klik tab/menu layout, klik Exist title</a:t>
            </a:r>
          </a:p>
          <a:p>
            <a:pPr marL="463550" indent="-463550">
              <a:buAutoNum type="arabicPeriod"/>
            </a:pPr>
            <a:r>
              <a:rPr lang="en-US" sz="2400" smtClean="0">
                <a:solidFill>
                  <a:srgbClr val="FFC000"/>
                </a:solidFill>
                <a:latin typeface="Arial" pitchFamily="34" charset="0"/>
                <a:cs typeface="Arial" pitchFamily="34" charset="0"/>
              </a:rPr>
              <a:t>Pilih Primary Horizontal exist title, pilih title bellow exist</a:t>
            </a:r>
          </a:p>
          <a:p>
            <a:pPr marL="463550" indent="-463550">
              <a:buAutoNum type="arabicPeriod"/>
            </a:pPr>
            <a:r>
              <a:rPr lang="en-US" sz="2400" smtClean="0">
                <a:solidFill>
                  <a:srgbClr val="FFC000"/>
                </a:solidFill>
                <a:latin typeface="Arial" pitchFamily="34" charset="0"/>
                <a:cs typeface="Arial" pitchFamily="34" charset="0"/>
              </a:rPr>
              <a:t>Ketikan judul sumbu horizontal misalnya </a:t>
            </a:r>
            <a:r>
              <a:rPr lang="en-US" sz="2400" b="1" i="1" smtClean="0">
                <a:solidFill>
                  <a:srgbClr val="FF0000"/>
                </a:solidFill>
                <a:latin typeface="Arial" pitchFamily="34" charset="0"/>
                <a:cs typeface="Arial" pitchFamily="34" charset="0"/>
              </a:rPr>
              <a:t>PERIODE </a:t>
            </a:r>
            <a:r>
              <a:rPr lang="en-US" sz="2400" b="1" i="1" smtClean="0">
                <a:solidFill>
                  <a:srgbClr val="FFC000"/>
                </a:solidFill>
                <a:latin typeface="Arial" pitchFamily="34" charset="0"/>
                <a:cs typeface="Arial" pitchFamily="34" charset="0"/>
              </a:rPr>
              <a:t>tekan enter</a:t>
            </a:r>
          </a:p>
          <a:p>
            <a:pPr marL="463550" indent="-463550"/>
            <a:r>
              <a:rPr lang="en-US" sz="2400" b="1" i="1" smtClean="0">
                <a:solidFill>
                  <a:srgbClr val="FFC000"/>
                </a:solidFill>
                <a:latin typeface="Arial" pitchFamily="34" charset="0"/>
                <a:cs typeface="Arial" pitchFamily="34" charset="0"/>
              </a:rPr>
              <a:t>Catatan untuk judul sumbu vertical </a:t>
            </a:r>
          </a:p>
          <a:p>
            <a:pPr marL="463550" indent="-463550"/>
            <a:r>
              <a:rPr lang="en-US" sz="2400" i="1" smtClean="0">
                <a:solidFill>
                  <a:srgbClr val="FFC000"/>
                </a:solidFill>
                <a:latin typeface="Arial" pitchFamily="34" charset="0"/>
                <a:cs typeface="Arial" pitchFamily="34" charset="0"/>
              </a:rPr>
              <a:t>	Ulangi langkah 1 dan 2 lalu pilih Primary Vertical Exist Title, pilih rotated title, lalu ketikan judul sumbu vertikal misalnya </a:t>
            </a:r>
            <a:r>
              <a:rPr lang="en-US" sz="2400" b="1" i="1" smtClean="0">
                <a:solidFill>
                  <a:srgbClr val="FF0000"/>
                </a:solidFill>
                <a:latin typeface="Arial" pitchFamily="34" charset="0"/>
                <a:cs typeface="Arial" pitchFamily="34" charset="0"/>
              </a:rPr>
              <a:t>JUMLAH</a:t>
            </a:r>
            <a:r>
              <a:rPr lang="en-US" sz="2400" b="1" i="1" smtClean="0">
                <a:solidFill>
                  <a:srgbClr val="FFC000"/>
                </a:solidFill>
                <a:latin typeface="Arial" pitchFamily="34" charset="0"/>
                <a:cs typeface="Arial" pitchFamily="34" charset="0"/>
              </a:rPr>
              <a:t> </a:t>
            </a:r>
            <a:r>
              <a:rPr lang="en-US" sz="2400" i="1" smtClean="0">
                <a:solidFill>
                  <a:srgbClr val="FFC000"/>
                </a:solidFill>
                <a:latin typeface="Arial" pitchFamily="34" charset="0"/>
                <a:cs typeface="Arial" pitchFamily="34" charset="0"/>
              </a:rPr>
              <a:t>lalu tekan enter.</a:t>
            </a:r>
            <a:endParaRPr lang="en-US" sz="2400" b="1" i="1">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3BA2B0-0213-4A35-9B82-B79816F6B982}" type="datetime1">
              <a:rPr lang="id-ID" smtClean="0"/>
              <a:pPr/>
              <a:t>18/03/2015</a:t>
            </a:fld>
            <a:endParaRPr lang="en-US"/>
          </a:p>
        </p:txBody>
      </p:sp>
      <p:sp>
        <p:nvSpPr>
          <p:cNvPr id="4" name="Title 1"/>
          <p:cNvSpPr txBox="1">
            <a:spLocks/>
          </p:cNvSpPr>
          <p:nvPr/>
        </p:nvSpPr>
        <p:spPr>
          <a:xfrm>
            <a:off x="685800" y="762000"/>
            <a:ext cx="7543800" cy="24384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400" smtClean="0">
                <a:solidFill>
                  <a:srgbClr val="FFFF00"/>
                </a:solidFill>
                <a:latin typeface="Arial" pitchFamily="34" charset="0"/>
                <a:ea typeface="+mj-ea"/>
                <a:cs typeface="Arial" pitchFamily="34" charset="0"/>
              </a:rPr>
              <a:t>Untuk memberi judul pada sumbu Vertical</a:t>
            </a:r>
          </a:p>
          <a:p>
            <a:pPr marL="457200" marR="0" lvl="0" indent="-457200"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grafiknya</a:t>
            </a: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Menu </a:t>
            </a:r>
            <a:r>
              <a:rPr lang="en-US" sz="2400" i="1" smtClean="0">
                <a:solidFill>
                  <a:srgbClr val="FFFF00"/>
                </a:solidFill>
                <a:latin typeface="Arial" pitchFamily="34" charset="0"/>
                <a:ea typeface="+mj-ea"/>
                <a:cs typeface="Arial" pitchFamily="34" charset="0"/>
              </a:rPr>
              <a:t>Layout, </a:t>
            </a:r>
            <a:r>
              <a:rPr lang="en-US" sz="2400" smtClean="0">
                <a:solidFill>
                  <a:srgbClr val="FFFF00"/>
                </a:solidFill>
                <a:latin typeface="Arial" pitchFamily="34" charset="0"/>
                <a:ea typeface="+mj-ea"/>
                <a:cs typeface="Arial" pitchFamily="34" charset="0"/>
              </a:rPr>
              <a:t>pilih Axist title, pilih primary vertical axist title, lalu pilih rotate title, lalu ketikan judul sumbu vertikalnya misalnya “Jumlah (Orang)”</a:t>
            </a: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Tekan enter</a:t>
            </a:r>
          </a:p>
          <a:p>
            <a:pPr marL="457200" marR="0" lvl="0" indent="-457200" defTabSz="914400" rtl="0" eaLnBrk="1" fontAlgn="auto" latinLnBrk="0" hangingPunct="1">
              <a:lnSpc>
                <a:spcPct val="100000"/>
              </a:lnSpc>
              <a:spcBef>
                <a:spcPct val="0"/>
              </a:spcBef>
              <a:spcAft>
                <a:spcPts val="0"/>
              </a:spcAft>
              <a:buClrTx/>
              <a:buSzTx/>
              <a:tabLst/>
              <a:defRPr/>
            </a:pPr>
            <a:endParaRPr kumimoji="0" lang="en-US" sz="2400" b="0"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sp>
        <p:nvSpPr>
          <p:cNvPr id="5" name="Title 1"/>
          <p:cNvSpPr txBox="1">
            <a:spLocks/>
          </p:cNvSpPr>
          <p:nvPr/>
        </p:nvSpPr>
        <p:spPr>
          <a:xfrm>
            <a:off x="609600" y="3124200"/>
            <a:ext cx="6324600" cy="533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smtClean="0">
                <a:ln>
                  <a:noFill/>
                </a:ln>
                <a:solidFill>
                  <a:srgbClr val="FFFF00"/>
                </a:solidFill>
                <a:effectLst/>
                <a:uLnTx/>
                <a:uFillTx/>
                <a:latin typeface="Aharoni" pitchFamily="2" charset="-79"/>
                <a:ea typeface="+mj-ea"/>
                <a:cs typeface="Aharoni" pitchFamily="2" charset="-79"/>
              </a:rPr>
              <a:t>C. Cara Memberi Keterangan pada Grafik</a:t>
            </a:r>
            <a:endParaRPr kumimoji="0" lang="en-US" sz="2400" b="0"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sp>
        <p:nvSpPr>
          <p:cNvPr id="7" name="Title 1"/>
          <p:cNvSpPr txBox="1">
            <a:spLocks/>
          </p:cNvSpPr>
          <p:nvPr/>
        </p:nvSpPr>
        <p:spPr>
          <a:xfrm>
            <a:off x="685800" y="3581400"/>
            <a:ext cx="7543800" cy="2438400"/>
          </a:xfrm>
          <a:prstGeom prst="rect">
            <a:avLst/>
          </a:prstGeom>
        </p:spPr>
        <p:txBody>
          <a:bodyPr/>
          <a:lstStyle/>
          <a:p>
            <a:pPr marL="457200" marR="0" lvl="0" indent="-457200"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grafiknya</a:t>
            </a: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Menu </a:t>
            </a:r>
            <a:r>
              <a:rPr lang="en-US" sz="2400" i="1" smtClean="0">
                <a:solidFill>
                  <a:srgbClr val="FFFF00"/>
                </a:solidFill>
                <a:latin typeface="Arial" pitchFamily="34" charset="0"/>
                <a:ea typeface="+mj-ea"/>
                <a:cs typeface="Arial" pitchFamily="34" charset="0"/>
              </a:rPr>
              <a:t>Layout, pilih legend, </a:t>
            </a:r>
            <a:endParaRPr lang="en-US" sz="2400" smtClean="0">
              <a:solidFill>
                <a:srgbClr val="FFFF00"/>
              </a:solidFill>
              <a:latin typeface="Arial" pitchFamily="34" charset="0"/>
              <a:ea typeface="+mj-ea"/>
              <a:cs typeface="Arial" pitchFamily="34" charset="0"/>
            </a:endParaRP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Pilih Show legend at right (ket. Ditampilkan di kanan grafik), pilih Show legend at top (ket. Ditampilkan diatas grafik), pilih show legend at buttom (ket. Ditampilkan di bawah grafik</a:t>
            </a:r>
          </a:p>
          <a:p>
            <a:pPr marL="457200" marR="0" lvl="0" indent="-457200" defTabSz="914400" rtl="0" eaLnBrk="1" fontAlgn="auto" latinLnBrk="0" hangingPunct="1">
              <a:lnSpc>
                <a:spcPct val="100000"/>
              </a:lnSpc>
              <a:spcBef>
                <a:spcPct val="0"/>
              </a:spcBef>
              <a:spcAft>
                <a:spcPts val="0"/>
              </a:spcAft>
              <a:buClrTx/>
              <a:buSzTx/>
              <a:tabLst/>
              <a:defRPr/>
            </a:pPr>
            <a:endParaRPr kumimoji="0" lang="en-US" sz="2400" b="0"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086600" cy="685800"/>
          </a:xfrm>
        </p:spPr>
        <p:txBody>
          <a:bodyPr>
            <a:normAutofit fontScale="90000"/>
          </a:bodyPr>
          <a:lstStyle/>
          <a:p>
            <a:r>
              <a:rPr lang="en-US" sz="2400" smtClean="0">
                <a:solidFill>
                  <a:srgbClr val="FFFF00"/>
                </a:solidFill>
              </a:rPr>
              <a:t>Menampilkan data sebagai label dalam grafik</a:t>
            </a:r>
            <a:endParaRPr lang="en-US" sz="2400">
              <a:solidFill>
                <a:srgbClr val="FFFF00"/>
              </a:solidFill>
            </a:endParaRPr>
          </a:p>
        </p:txBody>
      </p:sp>
      <p:sp>
        <p:nvSpPr>
          <p:cNvPr id="3" name="Date Placeholder 2"/>
          <p:cNvSpPr>
            <a:spLocks noGrp="1"/>
          </p:cNvSpPr>
          <p:nvPr>
            <p:ph type="dt" sz="half" idx="10"/>
          </p:nvPr>
        </p:nvSpPr>
        <p:spPr/>
        <p:txBody>
          <a:bodyPr/>
          <a:lstStyle/>
          <a:p>
            <a:fld id="{003BA2B0-0213-4A35-9B82-B79816F6B982}" type="datetime1">
              <a:rPr lang="id-ID" smtClean="0"/>
              <a:pPr/>
              <a:t>18/03/2015</a:t>
            </a:fld>
            <a:endParaRPr lang="en-US"/>
          </a:p>
        </p:txBody>
      </p:sp>
      <p:sp>
        <p:nvSpPr>
          <p:cNvPr id="4" name="Title 1"/>
          <p:cNvSpPr txBox="1">
            <a:spLocks/>
          </p:cNvSpPr>
          <p:nvPr/>
        </p:nvSpPr>
        <p:spPr>
          <a:xfrm>
            <a:off x="838200" y="1600200"/>
            <a:ext cx="7543800" cy="3962400"/>
          </a:xfrm>
          <a:prstGeom prst="rect">
            <a:avLst/>
          </a:prstGeom>
        </p:spPr>
        <p:txBody>
          <a:bodyPr/>
          <a:lstStyle/>
          <a:p>
            <a:pPr marL="457200" marR="0" lvl="0" indent="-457200"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grafiknya</a:t>
            </a: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Menu </a:t>
            </a:r>
            <a:r>
              <a:rPr lang="en-US" sz="2400" i="1" smtClean="0">
                <a:solidFill>
                  <a:srgbClr val="FFFF00"/>
                </a:solidFill>
                <a:latin typeface="Arial" pitchFamily="34" charset="0"/>
                <a:ea typeface="+mj-ea"/>
                <a:cs typeface="Arial" pitchFamily="34" charset="0"/>
              </a:rPr>
              <a:t>Layout, </a:t>
            </a: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data label, pilih Center (menampilkan label data dibagian tengah grafik), inside end</a:t>
            </a:r>
          </a:p>
          <a:p>
            <a:pPr marL="457200" marR="0" lvl="0" indent="-457200" algn="just" defTabSz="914400" rtl="0" eaLnBrk="1" fontAlgn="auto" latinLnBrk="0" hangingPunct="1">
              <a:lnSpc>
                <a:spcPct val="100000"/>
              </a:lnSpc>
              <a:spcBef>
                <a:spcPct val="0"/>
              </a:spcBef>
              <a:spcAft>
                <a:spcPts val="0"/>
              </a:spcAft>
              <a:buClrTx/>
              <a:buSzTx/>
              <a:tabLst/>
              <a:defRPr/>
            </a:pPr>
            <a:r>
              <a:rPr lang="en-US" sz="2400" smtClean="0">
                <a:solidFill>
                  <a:srgbClr val="FFFF00"/>
                </a:solidFill>
                <a:latin typeface="Arial" pitchFamily="34" charset="0"/>
                <a:ea typeface="+mj-ea"/>
                <a:cs typeface="Arial" pitchFamily="34" charset="0"/>
              </a:rPr>
              <a:t>	(label data ditampilkan pinggiran grafik bagian dalam), atau pilih Inside base (menampilkan data dibagian bawah grafik) atau pilih Outside end (menampilkan label dibagian luar grafik).</a:t>
            </a:r>
          </a:p>
          <a:p>
            <a:pPr marL="457200" marR="0" lvl="0" indent="-457200" algn="just" defTabSz="914400" rtl="0" eaLnBrk="1" fontAlgn="auto" latinLnBrk="0" hangingPunct="1">
              <a:lnSpc>
                <a:spcPct val="100000"/>
              </a:lnSpc>
              <a:spcBef>
                <a:spcPct val="0"/>
              </a:spcBef>
              <a:spcAft>
                <a:spcPts val="0"/>
              </a:spcAft>
              <a:buClrTx/>
              <a:buSzTx/>
              <a:tabLst/>
              <a:defRPr/>
            </a:pPr>
            <a:r>
              <a:rPr lang="en-US" sz="2400" smtClean="0">
                <a:solidFill>
                  <a:srgbClr val="FFFF00"/>
                </a:solidFill>
                <a:latin typeface="Arial" pitchFamily="34" charset="0"/>
                <a:ea typeface="+mj-ea"/>
                <a:cs typeface="Arial" pitchFamily="34" charset="0"/>
              </a:rPr>
              <a:t>4. Atau pilih More data label options untuk menampilkan data lainnya.</a:t>
            </a:r>
          </a:p>
          <a:p>
            <a:pPr marL="457200" marR="0" lvl="0" indent="-457200" defTabSz="914400" rtl="0" eaLnBrk="1" fontAlgn="auto" latinLnBrk="0" hangingPunct="1">
              <a:lnSpc>
                <a:spcPct val="100000"/>
              </a:lnSpc>
              <a:spcBef>
                <a:spcPct val="0"/>
              </a:spcBef>
              <a:spcAft>
                <a:spcPts val="0"/>
              </a:spcAft>
              <a:buClrTx/>
              <a:buSzTx/>
              <a:tabLst/>
              <a:defRPr/>
            </a:pPr>
            <a:endParaRPr kumimoji="0" lang="en-US" sz="2400" b="0"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3BA2B0-0213-4A35-9B82-B79816F6B982}" type="datetime1">
              <a:rPr lang="id-ID" smtClean="0"/>
              <a:pPr/>
              <a:t>18/03/2015</a:t>
            </a:fld>
            <a:endParaRPr lang="en-US"/>
          </a:p>
        </p:txBody>
      </p:sp>
      <p:sp>
        <p:nvSpPr>
          <p:cNvPr id="4" name="Title 1"/>
          <p:cNvSpPr txBox="1">
            <a:spLocks/>
          </p:cNvSpPr>
          <p:nvPr/>
        </p:nvSpPr>
        <p:spPr>
          <a:xfrm>
            <a:off x="609600" y="990600"/>
            <a:ext cx="6172200" cy="533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rgbClr val="FFFF00"/>
                </a:solidFill>
                <a:effectLst/>
                <a:uLnTx/>
                <a:uFillTx/>
                <a:latin typeface="Aharoni" pitchFamily="2" charset="-79"/>
                <a:ea typeface="+mj-ea"/>
                <a:cs typeface="Aharoni" pitchFamily="2" charset="-79"/>
              </a:rPr>
              <a:t>b. Cara Memberi Judul grafik</a:t>
            </a:r>
            <a:endParaRPr kumimoji="0" lang="en-US" sz="3200" b="0"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graphicFrame>
        <p:nvGraphicFramePr>
          <p:cNvPr id="6" name="Chart 5"/>
          <p:cNvGraphicFramePr/>
          <p:nvPr/>
        </p:nvGraphicFramePr>
        <p:xfrm>
          <a:off x="1295400" y="1752600"/>
          <a:ext cx="67818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8215E-C9B2-4CAD-ACF9-C33E487429E8}" type="datetime1">
              <a:rPr lang="id-ID" smtClean="0"/>
              <a:pPr/>
              <a:t>18/03/2015</a:t>
            </a:fld>
            <a:endParaRPr lang="en-US"/>
          </a:p>
        </p:txBody>
      </p:sp>
      <p:sp>
        <p:nvSpPr>
          <p:cNvPr id="3" name="Title 1"/>
          <p:cNvSpPr txBox="1">
            <a:spLocks/>
          </p:cNvSpPr>
          <p:nvPr/>
        </p:nvSpPr>
        <p:spPr>
          <a:xfrm>
            <a:off x="762000" y="914400"/>
            <a:ext cx="7086600" cy="6858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smtClean="0">
                <a:ln>
                  <a:noFill/>
                </a:ln>
                <a:solidFill>
                  <a:srgbClr val="FFFF00"/>
                </a:solidFill>
                <a:effectLst/>
                <a:uLnTx/>
                <a:uFillTx/>
                <a:latin typeface="Arial" pitchFamily="34" charset="0"/>
                <a:ea typeface="+mj-ea"/>
                <a:cs typeface="Arial" pitchFamily="34" charset="0"/>
              </a:rPr>
              <a:t>Menampilkan Tabel  dalam grafik</a:t>
            </a:r>
            <a:endParaRPr kumimoji="0" lang="en-US" sz="2800" b="1" i="0" u="none" strike="noStrike" kern="1200" cap="none" spc="0" normalizeH="0" baseline="0" noProof="0">
              <a:ln>
                <a:noFill/>
              </a:ln>
              <a:solidFill>
                <a:srgbClr val="FFFF00"/>
              </a:solidFill>
              <a:effectLst/>
              <a:uLnTx/>
              <a:uFillTx/>
              <a:latin typeface="Arial" pitchFamily="34" charset="0"/>
              <a:ea typeface="+mj-ea"/>
              <a:cs typeface="Arial" pitchFamily="34" charset="0"/>
            </a:endParaRPr>
          </a:p>
        </p:txBody>
      </p:sp>
      <p:sp>
        <p:nvSpPr>
          <p:cNvPr id="4" name="Title 1"/>
          <p:cNvSpPr txBox="1">
            <a:spLocks/>
          </p:cNvSpPr>
          <p:nvPr/>
        </p:nvSpPr>
        <p:spPr>
          <a:xfrm>
            <a:off x="838200" y="1600200"/>
            <a:ext cx="7543800" cy="1447800"/>
          </a:xfrm>
          <a:prstGeom prst="rect">
            <a:avLst/>
          </a:prstGeom>
        </p:spPr>
        <p:txBody>
          <a:bodyPr/>
          <a:lstStyle/>
          <a:p>
            <a:pPr marL="457200" marR="0" lvl="0" indent="-457200"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grafiknya</a:t>
            </a: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Menu </a:t>
            </a:r>
            <a:r>
              <a:rPr lang="en-US" sz="2400" i="1" smtClean="0">
                <a:solidFill>
                  <a:srgbClr val="FFFF00"/>
                </a:solidFill>
                <a:latin typeface="Arial" pitchFamily="34" charset="0"/>
                <a:ea typeface="+mj-ea"/>
                <a:cs typeface="Arial" pitchFamily="34" charset="0"/>
              </a:rPr>
              <a:t>Layout, </a:t>
            </a: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data tabel, pilih show data table</a:t>
            </a:r>
          </a:p>
          <a:p>
            <a:pPr marL="457200" marR="0" lvl="0" indent="-457200" algn="just" defTabSz="914400" rtl="0" eaLnBrk="1" fontAlgn="auto" latinLnBrk="0" hangingPunct="1">
              <a:lnSpc>
                <a:spcPct val="100000"/>
              </a:lnSpc>
              <a:spcBef>
                <a:spcPct val="0"/>
              </a:spcBef>
              <a:spcAft>
                <a:spcPts val="0"/>
              </a:spcAft>
              <a:buClrTx/>
              <a:buSzTx/>
              <a:tabLst/>
              <a:defRPr/>
            </a:pPr>
            <a:endParaRPr kumimoji="0" lang="en-US" sz="2400" b="0"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sp>
        <p:nvSpPr>
          <p:cNvPr id="5" name="Title 1"/>
          <p:cNvSpPr txBox="1">
            <a:spLocks/>
          </p:cNvSpPr>
          <p:nvPr/>
        </p:nvSpPr>
        <p:spPr>
          <a:xfrm>
            <a:off x="762000" y="2743200"/>
            <a:ext cx="7696200" cy="6858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rgbClr val="FFFF00"/>
                </a:solidFill>
                <a:effectLst/>
                <a:uLnTx/>
                <a:uFillTx/>
                <a:latin typeface="Arial" pitchFamily="34" charset="0"/>
                <a:ea typeface="+mj-ea"/>
                <a:cs typeface="Arial" pitchFamily="34" charset="0"/>
              </a:rPr>
              <a:t>Mengubah tampilan</a:t>
            </a:r>
            <a:r>
              <a:rPr kumimoji="0" lang="en-US" sz="2400" b="1" i="0" u="none" strike="noStrike" kern="1200" cap="none" spc="0" normalizeH="0" noProof="0" smtClean="0">
                <a:ln>
                  <a:noFill/>
                </a:ln>
                <a:solidFill>
                  <a:srgbClr val="FFFF00"/>
                </a:solidFill>
                <a:effectLst/>
                <a:uLnTx/>
                <a:uFillTx/>
                <a:latin typeface="Arial" pitchFamily="34" charset="0"/>
                <a:ea typeface="+mj-ea"/>
                <a:cs typeface="Arial" pitchFamily="34" charset="0"/>
              </a:rPr>
              <a:t> backgroud pada grafik</a:t>
            </a:r>
            <a:endParaRPr kumimoji="0" lang="en-US" sz="2400" b="1" i="0" u="none" strike="noStrike" kern="1200" cap="none" spc="0" normalizeH="0" baseline="0" noProof="0">
              <a:ln>
                <a:noFill/>
              </a:ln>
              <a:solidFill>
                <a:srgbClr val="FFFF00"/>
              </a:solidFill>
              <a:effectLst/>
              <a:uLnTx/>
              <a:uFillTx/>
              <a:latin typeface="Arial" pitchFamily="34" charset="0"/>
              <a:ea typeface="+mj-ea"/>
              <a:cs typeface="Arial" pitchFamily="34" charset="0"/>
            </a:endParaRPr>
          </a:p>
        </p:txBody>
      </p:sp>
      <p:sp>
        <p:nvSpPr>
          <p:cNvPr id="6" name="Title 1"/>
          <p:cNvSpPr txBox="1">
            <a:spLocks/>
          </p:cNvSpPr>
          <p:nvPr/>
        </p:nvSpPr>
        <p:spPr>
          <a:xfrm>
            <a:off x="762000" y="3276600"/>
            <a:ext cx="7543800" cy="3124200"/>
          </a:xfrm>
          <a:prstGeom prst="rect">
            <a:avLst/>
          </a:prstGeom>
        </p:spPr>
        <p:txBody>
          <a:bodyPr/>
          <a:lstStyle/>
          <a:p>
            <a:pPr marL="457200" marR="0" lvl="0" indent="-457200"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grafiknya</a:t>
            </a: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Menu </a:t>
            </a:r>
            <a:r>
              <a:rPr lang="en-US" sz="2400" i="1" smtClean="0">
                <a:solidFill>
                  <a:srgbClr val="FFFF00"/>
                </a:solidFill>
                <a:latin typeface="Arial" pitchFamily="34" charset="0"/>
                <a:ea typeface="+mj-ea"/>
                <a:cs typeface="Arial" pitchFamily="34" charset="0"/>
              </a:rPr>
              <a:t>Layout, </a:t>
            </a: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klik plot area, show plot area atau more plot area Options,</a:t>
            </a: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Lalu pilih picture or texture fill.</a:t>
            </a:r>
          </a:p>
          <a:p>
            <a:pPr marL="457200" marR="0" lvl="0" indent="-457200" algn="just" defTabSz="914400" rtl="0" eaLnBrk="1" fontAlgn="auto" latinLnBrk="0" hangingPunct="1">
              <a:lnSpc>
                <a:spcPct val="100000"/>
              </a:lnSpc>
              <a:spcBef>
                <a:spcPct val="0"/>
              </a:spcBef>
              <a:spcAft>
                <a:spcPts val="0"/>
              </a:spcAft>
              <a:buClrTx/>
              <a:buSzTx/>
              <a:buFont typeface="+mj-lt"/>
              <a:buAutoNum type="arabicPeriod"/>
              <a:tabLst/>
              <a:defRPr/>
            </a:pPr>
            <a:r>
              <a:rPr lang="en-US" sz="2400" smtClean="0">
                <a:solidFill>
                  <a:srgbClr val="FFFF00"/>
                </a:solidFill>
                <a:latin typeface="Arial" pitchFamily="34" charset="0"/>
                <a:ea typeface="+mj-ea"/>
                <a:cs typeface="Arial" pitchFamily="34" charset="0"/>
              </a:rPr>
              <a:t>Untuk texture pill dipilih pada texture dan untuk photo dipilih melalui file, kemudian buka folder foto, lalu pilih foto untuk background, lalu ok.</a:t>
            </a:r>
          </a:p>
          <a:p>
            <a:pPr marL="457200" marR="0" lvl="0" indent="-457200" algn="just" defTabSz="914400" rtl="0" eaLnBrk="1" fontAlgn="auto" latinLnBrk="0" hangingPunct="1">
              <a:lnSpc>
                <a:spcPct val="100000"/>
              </a:lnSpc>
              <a:spcBef>
                <a:spcPct val="0"/>
              </a:spcBef>
              <a:spcAft>
                <a:spcPts val="0"/>
              </a:spcAft>
              <a:buClrTx/>
              <a:buSzTx/>
              <a:tabLst/>
              <a:defRPr/>
            </a:pPr>
            <a:endParaRPr kumimoji="0" lang="en-US" sz="2400" b="0" i="0" u="none" strike="noStrike" kern="1200" cap="none" spc="0" normalizeH="0" baseline="0" noProof="0">
              <a:ln>
                <a:noFill/>
              </a:ln>
              <a:solidFill>
                <a:srgbClr val="FFFF00"/>
              </a:solidFill>
              <a:effectLst/>
              <a:uLnTx/>
              <a:uFillTx/>
              <a:latin typeface="Aharoni" pitchFamily="2" charset="-79"/>
              <a:ea typeface="+mj-ea"/>
              <a:cs typeface="Aharoni" pitchFamily="2" charset="-79"/>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8215E-C9B2-4CAD-ACF9-C33E487429E8}" type="datetime1">
              <a:rPr lang="id-ID" smtClean="0"/>
              <a:pPr/>
              <a:t>18/03/2015</a:t>
            </a:fld>
            <a:endParaRPr lang="en-US"/>
          </a:p>
        </p:txBody>
      </p:sp>
      <p:sp>
        <p:nvSpPr>
          <p:cNvPr id="3" name="Title 1"/>
          <p:cNvSpPr txBox="1">
            <a:spLocks/>
          </p:cNvSpPr>
          <p:nvPr/>
        </p:nvSpPr>
        <p:spPr>
          <a:xfrm>
            <a:off x="381000" y="533400"/>
            <a:ext cx="8077200" cy="762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rgbClr val="FFFF00"/>
                </a:solidFill>
                <a:effectLst/>
                <a:uLnTx/>
                <a:uFillTx/>
                <a:latin typeface="+mj-lt"/>
                <a:ea typeface="+mj-ea"/>
                <a:cs typeface="+mj-cs"/>
              </a:rPr>
              <a:t>Memberikan Keterangan (legend) Pada</a:t>
            </a:r>
            <a:r>
              <a:rPr kumimoji="0" lang="en-US" sz="3200" b="0" i="0" u="none" strike="noStrike" kern="1200" cap="none" spc="0" normalizeH="0" noProof="0" smtClean="0">
                <a:ln>
                  <a:noFill/>
                </a:ln>
                <a:solidFill>
                  <a:srgbClr val="FFFF00"/>
                </a:solidFill>
                <a:effectLst/>
                <a:uLnTx/>
                <a:uFillTx/>
                <a:latin typeface="+mj-lt"/>
                <a:ea typeface="+mj-ea"/>
                <a:cs typeface="+mj-cs"/>
              </a:rPr>
              <a:t> Grafik</a:t>
            </a:r>
            <a:endParaRPr kumimoji="0" lang="en-US" sz="3200" b="0" i="0" u="none" strike="noStrike" kern="1200" cap="none" spc="0" normalizeH="0" baseline="0" noProof="0">
              <a:ln>
                <a:noFill/>
              </a:ln>
              <a:solidFill>
                <a:srgbClr val="FFFF00"/>
              </a:solidFill>
              <a:effectLst/>
              <a:uLnTx/>
              <a:uFillTx/>
              <a:latin typeface="+mj-lt"/>
              <a:ea typeface="+mj-ea"/>
              <a:cs typeface="+mj-cs"/>
            </a:endParaRPr>
          </a:p>
        </p:txBody>
      </p:sp>
      <p:sp>
        <p:nvSpPr>
          <p:cNvPr id="4" name="Title 1"/>
          <p:cNvSpPr txBox="1">
            <a:spLocks/>
          </p:cNvSpPr>
          <p:nvPr/>
        </p:nvSpPr>
        <p:spPr>
          <a:xfrm>
            <a:off x="152400" y="1143000"/>
            <a:ext cx="6172200" cy="5410200"/>
          </a:xfrm>
          <a:prstGeom prst="rect">
            <a:avLst/>
          </a:prstGeom>
        </p:spPr>
        <p:txBody>
          <a:bodyPr/>
          <a:lstStyle/>
          <a:p>
            <a:pPr marL="457200" marR="0" lvl="0" indent="-457200" defTabSz="914400" rtl="0" eaLnBrk="1" fontAlgn="auto" latinLnBrk="0" hangingPunct="1">
              <a:lnSpc>
                <a:spcPct val="100000"/>
              </a:lnSpc>
              <a:spcBef>
                <a:spcPct val="0"/>
              </a:spcBef>
              <a:spcAft>
                <a:spcPts val="0"/>
              </a:spcAft>
              <a:buClrTx/>
              <a:buSzTx/>
              <a:buFont typeface="+mj-lt"/>
              <a:buAutoNum type="arabicPeriod"/>
              <a:tabLst/>
              <a:defRPr/>
            </a:pPr>
            <a:r>
              <a:rPr kumimoji="0" lang="en-US" sz="2000" b="0" i="0" u="none" strike="noStrike" kern="1200" cap="none" spc="0" normalizeH="0" baseline="0" noProof="0" smtClean="0">
                <a:ln>
                  <a:noFill/>
                </a:ln>
                <a:solidFill>
                  <a:srgbClr val="FFFF00"/>
                </a:solidFill>
                <a:effectLst/>
                <a:uLnTx/>
                <a:uFillTx/>
                <a:latin typeface="Arial" pitchFamily="34" charset="0"/>
                <a:ea typeface="+mj-ea"/>
                <a:cs typeface="Arial" pitchFamily="34" charset="0"/>
              </a:rPr>
              <a:t>Klik Grafik, </a:t>
            </a:r>
            <a:r>
              <a:rPr lang="en-US" sz="2000" smtClean="0">
                <a:solidFill>
                  <a:srgbClr val="FFFF00"/>
                </a:solidFill>
                <a:latin typeface="Arial" pitchFamily="34" charset="0"/>
                <a:ea typeface="+mj-ea"/>
                <a:cs typeface="Arial" pitchFamily="34" charset="0"/>
              </a:rPr>
              <a:t>Klik tab Layout</a:t>
            </a:r>
          </a:p>
          <a:p>
            <a:pPr marL="457200" marR="0" lvl="0" indent="-457200" defTabSz="914400" rtl="0" eaLnBrk="1" fontAlgn="auto" latinLnBrk="0" hangingPunct="1">
              <a:lnSpc>
                <a:spcPct val="100000"/>
              </a:lnSpc>
              <a:spcBef>
                <a:spcPct val="0"/>
              </a:spcBef>
              <a:spcAft>
                <a:spcPts val="0"/>
              </a:spcAft>
              <a:buClrTx/>
              <a:buSzTx/>
              <a:buFont typeface="+mj-lt"/>
              <a:buAutoNum type="arabicPeriod"/>
              <a:tabLst/>
              <a:defRPr/>
            </a:pPr>
            <a:r>
              <a:rPr kumimoji="0" lang="en-US" sz="2000" b="0" i="0" u="none" strike="noStrike" kern="1200" cap="none" spc="0" normalizeH="0" baseline="0" noProof="0" smtClean="0">
                <a:ln>
                  <a:noFill/>
                </a:ln>
                <a:solidFill>
                  <a:srgbClr val="FFFF00"/>
                </a:solidFill>
                <a:effectLst/>
                <a:uLnTx/>
                <a:uFillTx/>
                <a:latin typeface="Arial" pitchFamily="34" charset="0"/>
                <a:ea typeface="+mj-ea"/>
                <a:cs typeface="Arial" pitchFamily="34" charset="0"/>
              </a:rPr>
              <a:t>Pilih (seperti</a:t>
            </a:r>
            <a:r>
              <a:rPr kumimoji="0" lang="en-US" sz="2000" b="0" i="0" u="none" strike="noStrike" kern="1200" cap="none" spc="0" normalizeH="0" noProof="0" smtClean="0">
                <a:ln>
                  <a:noFill/>
                </a:ln>
                <a:solidFill>
                  <a:srgbClr val="FFFF00"/>
                </a:solidFill>
                <a:effectLst/>
                <a:uLnTx/>
                <a:uFillTx/>
                <a:latin typeface="Arial" pitchFamily="34" charset="0"/>
                <a:ea typeface="+mj-ea"/>
                <a:cs typeface="Arial" pitchFamily="34" charset="0"/>
              </a:rPr>
              <a:t> terlihat pada gambar disamping)</a:t>
            </a:r>
            <a:endParaRPr kumimoji="0" lang="en-US" sz="2000" b="0" i="0" u="none" strike="noStrike" kern="1200" cap="none" spc="0" normalizeH="0" baseline="0" noProof="0" smtClean="0">
              <a:ln>
                <a:noFill/>
              </a:ln>
              <a:solidFill>
                <a:srgbClr val="FFFF00"/>
              </a:solidFill>
              <a:effectLst/>
              <a:uLnTx/>
              <a:uFillTx/>
              <a:latin typeface="Arial" pitchFamily="34" charset="0"/>
              <a:ea typeface="+mj-ea"/>
              <a:cs typeface="Arial" pitchFamily="34" charset="0"/>
            </a:endParaRPr>
          </a:p>
          <a:p>
            <a:pPr marL="457200" marR="0" lvl="0" indent="-457200" defTabSz="914400" rtl="0" eaLnBrk="1" fontAlgn="auto" latinLnBrk="0" hangingPunct="1">
              <a:lnSpc>
                <a:spcPct val="100000"/>
              </a:lnSpc>
              <a:spcBef>
                <a:spcPct val="0"/>
              </a:spcBef>
              <a:spcAft>
                <a:spcPts val="0"/>
              </a:spcAft>
              <a:buClrTx/>
              <a:buSzTx/>
              <a:buFont typeface="+mj-lt"/>
              <a:buAutoNum type="arabicPeriod"/>
              <a:tabLst/>
              <a:defRPr/>
            </a:pPr>
            <a:r>
              <a:rPr lang="en-US" sz="2000" smtClean="0">
                <a:solidFill>
                  <a:srgbClr val="FFFF00"/>
                </a:solidFill>
                <a:latin typeface="Arial" pitchFamily="34" charset="0"/>
                <a:ea typeface="+mj-ea"/>
                <a:cs typeface="Arial" pitchFamily="34" charset="0"/>
              </a:rPr>
              <a:t>Show legend at right </a:t>
            </a:r>
          </a:p>
          <a:p>
            <a:pPr marL="457200" marR="0" lvl="0" indent="-457200" defTabSz="914400" rtl="0" eaLnBrk="1" fontAlgn="auto" latinLnBrk="0" hangingPunct="1">
              <a:lnSpc>
                <a:spcPct val="100000"/>
              </a:lnSpc>
              <a:spcBef>
                <a:spcPct val="0"/>
              </a:spcBef>
              <a:spcAft>
                <a:spcPts val="0"/>
              </a:spcAft>
              <a:buClrTx/>
              <a:buSzTx/>
              <a:tabLst/>
              <a:defRPr/>
            </a:pPr>
            <a:r>
              <a:rPr lang="en-US" sz="2000" smtClean="0">
                <a:solidFill>
                  <a:srgbClr val="FFFF00"/>
                </a:solidFill>
                <a:latin typeface="Arial" pitchFamily="34" charset="0"/>
                <a:ea typeface="+mj-ea"/>
                <a:cs typeface="Arial" pitchFamily="34" charset="0"/>
              </a:rPr>
              <a:t>	(keterangan ditampilkan bagian kanan grafik</a:t>
            </a:r>
            <a:r>
              <a:rPr kumimoji="0" lang="en-US" sz="2000" b="0" i="0" u="none" strike="noStrike" kern="1200" cap="none" spc="0" normalizeH="0" noProof="0" smtClean="0">
                <a:ln>
                  <a:noFill/>
                </a:ln>
                <a:solidFill>
                  <a:srgbClr val="FFFF00"/>
                </a:solidFill>
                <a:effectLst/>
                <a:uLnTx/>
                <a:uFillTx/>
                <a:latin typeface="Arial" pitchFamily="34" charset="0"/>
                <a:ea typeface="+mj-ea"/>
                <a:cs typeface="Arial" pitchFamily="34" charset="0"/>
              </a:rPr>
              <a:t> )</a:t>
            </a:r>
          </a:p>
          <a:p>
            <a:pPr marL="457200" marR="0" lvl="0" indent="-457200" defTabSz="914400" rtl="0" eaLnBrk="1" fontAlgn="auto" latinLnBrk="0" hangingPunct="1">
              <a:lnSpc>
                <a:spcPct val="100000"/>
              </a:lnSpc>
              <a:spcBef>
                <a:spcPct val="0"/>
              </a:spcBef>
              <a:spcAft>
                <a:spcPts val="0"/>
              </a:spcAft>
              <a:buClrTx/>
              <a:buSzTx/>
              <a:buFont typeface="+mj-lt"/>
              <a:buAutoNum type="arabicPeriod" startAt="4"/>
              <a:tabLst/>
              <a:defRPr/>
            </a:pPr>
            <a:r>
              <a:rPr lang="en-US" sz="2000" baseline="0" smtClean="0">
                <a:solidFill>
                  <a:srgbClr val="FFFF00"/>
                </a:solidFill>
                <a:latin typeface="Arial" pitchFamily="34" charset="0"/>
                <a:ea typeface="+mj-ea"/>
                <a:cs typeface="Arial" pitchFamily="34" charset="0"/>
              </a:rPr>
              <a:t>Show legend at Top</a:t>
            </a:r>
          </a:p>
          <a:p>
            <a:pPr marL="457200" marR="0" lvl="0" indent="-457200" defTabSz="914400" rtl="0" eaLnBrk="1" fontAlgn="auto" latinLnBrk="0" hangingPunct="1">
              <a:lnSpc>
                <a:spcPct val="100000"/>
              </a:lnSpc>
              <a:spcBef>
                <a:spcPct val="0"/>
              </a:spcBef>
              <a:spcAft>
                <a:spcPts val="0"/>
              </a:spcAft>
              <a:buClrTx/>
              <a:buSzTx/>
              <a:tabLst/>
              <a:defRPr/>
            </a:pPr>
            <a:r>
              <a:rPr kumimoji="0" lang="en-US" sz="2000" b="0" i="0" u="none" strike="noStrike" kern="1200" cap="none" spc="0" normalizeH="0" noProof="0" smtClean="0">
                <a:ln>
                  <a:noFill/>
                </a:ln>
                <a:solidFill>
                  <a:srgbClr val="FFFF00"/>
                </a:solidFill>
                <a:effectLst/>
                <a:uLnTx/>
                <a:uFillTx/>
                <a:latin typeface="Arial" pitchFamily="34" charset="0"/>
                <a:ea typeface="+mj-ea"/>
                <a:cs typeface="Arial" pitchFamily="34" charset="0"/>
              </a:rPr>
              <a:t>	(keterangan ditampilkan bagian atas grafik)</a:t>
            </a:r>
          </a:p>
          <a:p>
            <a:pPr marL="457200" marR="0" lvl="0" indent="-457200" defTabSz="914400" rtl="0" eaLnBrk="1" fontAlgn="auto" latinLnBrk="0" hangingPunct="1">
              <a:lnSpc>
                <a:spcPct val="100000"/>
              </a:lnSpc>
              <a:spcBef>
                <a:spcPct val="0"/>
              </a:spcBef>
              <a:spcAft>
                <a:spcPts val="0"/>
              </a:spcAft>
              <a:buClrTx/>
              <a:buSzTx/>
              <a:buFont typeface="+mj-lt"/>
              <a:buAutoNum type="arabicPeriod" startAt="5"/>
              <a:tabLst/>
              <a:defRPr/>
            </a:pPr>
            <a:r>
              <a:rPr kumimoji="0" lang="en-US" sz="2000" b="0" i="0" u="none" strike="noStrike" kern="1200" cap="none" spc="0" normalizeH="0" noProof="0" smtClean="0">
                <a:ln>
                  <a:noFill/>
                </a:ln>
                <a:solidFill>
                  <a:srgbClr val="FFFF00"/>
                </a:solidFill>
                <a:effectLst/>
                <a:uLnTx/>
                <a:uFillTx/>
                <a:latin typeface="Arial" pitchFamily="34" charset="0"/>
                <a:ea typeface="+mj-ea"/>
                <a:cs typeface="Arial" pitchFamily="34" charset="0"/>
              </a:rPr>
              <a:t>Show legend at left </a:t>
            </a:r>
          </a:p>
          <a:p>
            <a:pPr marL="457200" marR="0" lvl="0" indent="-457200" defTabSz="914400" rtl="0" eaLnBrk="1" fontAlgn="auto" latinLnBrk="0" hangingPunct="1">
              <a:lnSpc>
                <a:spcPct val="100000"/>
              </a:lnSpc>
              <a:spcBef>
                <a:spcPct val="0"/>
              </a:spcBef>
              <a:spcAft>
                <a:spcPts val="0"/>
              </a:spcAft>
              <a:buClrTx/>
              <a:buSzTx/>
              <a:tabLst/>
              <a:defRPr/>
            </a:pPr>
            <a:r>
              <a:rPr kumimoji="0" lang="en-US" sz="2000" b="0" i="0" u="none" strike="noStrike" kern="1200" cap="none" spc="0" normalizeH="0" noProof="0" smtClean="0">
                <a:ln>
                  <a:noFill/>
                </a:ln>
                <a:solidFill>
                  <a:srgbClr val="FFFF00"/>
                </a:solidFill>
                <a:effectLst/>
                <a:uLnTx/>
                <a:uFillTx/>
                <a:latin typeface="Arial" pitchFamily="34" charset="0"/>
                <a:ea typeface="+mj-ea"/>
                <a:cs typeface="Arial" pitchFamily="34" charset="0"/>
              </a:rPr>
              <a:t>	(keterangan ditampilkan dibagian kiri grafik)</a:t>
            </a:r>
          </a:p>
          <a:p>
            <a:pPr marL="457200" marR="0" lvl="0" indent="-457200" defTabSz="914400" rtl="0" eaLnBrk="1" fontAlgn="auto" latinLnBrk="0" hangingPunct="1">
              <a:lnSpc>
                <a:spcPct val="100000"/>
              </a:lnSpc>
              <a:spcBef>
                <a:spcPct val="0"/>
              </a:spcBef>
              <a:spcAft>
                <a:spcPts val="0"/>
              </a:spcAft>
              <a:buClrTx/>
              <a:buSzTx/>
              <a:buFont typeface="+mj-lt"/>
              <a:buAutoNum type="arabicPeriod" startAt="6"/>
              <a:tabLst/>
              <a:defRPr/>
            </a:pPr>
            <a:r>
              <a:rPr lang="en-US" sz="2000" baseline="0" smtClean="0">
                <a:solidFill>
                  <a:srgbClr val="FFFF00"/>
                </a:solidFill>
                <a:latin typeface="Arial" pitchFamily="34" charset="0"/>
                <a:ea typeface="+mj-ea"/>
                <a:cs typeface="Arial" pitchFamily="34" charset="0"/>
              </a:rPr>
              <a:t>Show legend at Buttom</a:t>
            </a:r>
          </a:p>
          <a:p>
            <a:pPr marL="457200" marR="0" lvl="0" indent="-457200" defTabSz="914400" rtl="0" eaLnBrk="1" fontAlgn="auto" latinLnBrk="0" hangingPunct="1">
              <a:lnSpc>
                <a:spcPct val="100000"/>
              </a:lnSpc>
              <a:spcBef>
                <a:spcPct val="0"/>
              </a:spcBef>
              <a:spcAft>
                <a:spcPts val="0"/>
              </a:spcAft>
              <a:buClrTx/>
              <a:buSzTx/>
              <a:buFont typeface="+mj-lt"/>
              <a:buAutoNum type="arabicPeriod" startAt="6"/>
              <a:tabLst/>
              <a:defRPr/>
            </a:pPr>
            <a:r>
              <a:rPr kumimoji="0" lang="en-US" sz="2000" b="0" i="0" u="none" strike="noStrike" kern="1200" cap="none" spc="0" normalizeH="0" noProof="0" smtClean="0">
                <a:ln>
                  <a:noFill/>
                </a:ln>
                <a:solidFill>
                  <a:srgbClr val="FFFF00"/>
                </a:solidFill>
                <a:effectLst/>
                <a:uLnTx/>
                <a:uFillTx/>
                <a:latin typeface="Arial" pitchFamily="34" charset="0"/>
                <a:ea typeface="+mj-ea"/>
                <a:cs typeface="Arial" pitchFamily="34" charset="0"/>
              </a:rPr>
              <a:t>(keterangan ditampilkan di bagian bawah grafik)</a:t>
            </a:r>
          </a:p>
          <a:p>
            <a:pPr marL="457200" marR="0" lvl="0" indent="-457200" defTabSz="914400" rtl="0" eaLnBrk="1" fontAlgn="auto" latinLnBrk="0" hangingPunct="1">
              <a:lnSpc>
                <a:spcPct val="100000"/>
              </a:lnSpc>
              <a:spcBef>
                <a:spcPct val="0"/>
              </a:spcBef>
              <a:spcAft>
                <a:spcPts val="0"/>
              </a:spcAft>
              <a:buClrTx/>
              <a:buSzTx/>
              <a:buFont typeface="+mj-lt"/>
              <a:buAutoNum type="arabicPeriod" startAt="6"/>
              <a:tabLst/>
              <a:defRPr/>
            </a:pPr>
            <a:r>
              <a:rPr kumimoji="0" lang="en-US" sz="2000" b="0" i="0" u="none" strike="noStrike" kern="1200" cap="none" spc="0" normalizeH="0" noProof="0" smtClean="0">
                <a:ln>
                  <a:noFill/>
                </a:ln>
                <a:solidFill>
                  <a:srgbClr val="FFFF00"/>
                </a:solidFill>
                <a:effectLst/>
                <a:uLnTx/>
                <a:uFillTx/>
                <a:latin typeface="Arial" pitchFamily="34" charset="0"/>
                <a:ea typeface="+mj-ea"/>
                <a:cs typeface="Arial" pitchFamily="34" charset="0"/>
              </a:rPr>
              <a:t>Overlay legend at right</a:t>
            </a:r>
          </a:p>
          <a:p>
            <a:pPr marL="457200" marR="0" lvl="0" indent="-457200" defTabSz="914400" rtl="0" eaLnBrk="1" fontAlgn="auto" latinLnBrk="0" hangingPunct="1">
              <a:lnSpc>
                <a:spcPct val="100000"/>
              </a:lnSpc>
              <a:spcBef>
                <a:spcPct val="0"/>
              </a:spcBef>
              <a:spcAft>
                <a:spcPts val="0"/>
              </a:spcAft>
              <a:buClrTx/>
              <a:buSzTx/>
              <a:tabLst/>
              <a:defRPr/>
            </a:pPr>
            <a:r>
              <a:rPr lang="en-US" sz="2000" baseline="0" smtClean="0">
                <a:solidFill>
                  <a:srgbClr val="FFFF00"/>
                </a:solidFill>
                <a:latin typeface="Arial" pitchFamily="34" charset="0"/>
                <a:ea typeface="+mj-ea"/>
                <a:cs typeface="Arial" pitchFamily="34" charset="0"/>
              </a:rPr>
              <a:t>	(keterangan</a:t>
            </a:r>
            <a:r>
              <a:rPr lang="en-US" sz="2000" smtClean="0">
                <a:solidFill>
                  <a:srgbClr val="FFFF00"/>
                </a:solidFill>
                <a:latin typeface="Arial" pitchFamily="34" charset="0"/>
                <a:ea typeface="+mj-ea"/>
                <a:cs typeface="Arial" pitchFamily="34" charset="0"/>
              </a:rPr>
              <a:t> ditampilkan dibagian kanan diatas grafik)</a:t>
            </a:r>
          </a:p>
          <a:p>
            <a:pPr marL="457200" lvl="0" indent="-457200">
              <a:spcBef>
                <a:spcPct val="0"/>
              </a:spcBef>
              <a:buFont typeface="+mj-lt"/>
              <a:buAutoNum type="arabicPeriod" startAt="9"/>
              <a:defRPr/>
            </a:pPr>
            <a:r>
              <a:rPr lang="en-US" sz="2000" smtClean="0">
                <a:solidFill>
                  <a:srgbClr val="FFFF00"/>
                </a:solidFill>
                <a:latin typeface="Arial" pitchFamily="34" charset="0"/>
                <a:cs typeface="Arial" pitchFamily="34" charset="0"/>
              </a:rPr>
              <a:t>Overlay legend at left</a:t>
            </a:r>
          </a:p>
          <a:p>
            <a:pPr marL="457200" lvl="0" indent="-457200">
              <a:spcBef>
                <a:spcPct val="0"/>
              </a:spcBef>
              <a:defRPr/>
            </a:pPr>
            <a:r>
              <a:rPr lang="en-US" sz="2000" smtClean="0">
                <a:solidFill>
                  <a:srgbClr val="FFFF00"/>
                </a:solidFill>
                <a:latin typeface="Arial" pitchFamily="34" charset="0"/>
                <a:cs typeface="Arial" pitchFamily="34" charset="0"/>
              </a:rPr>
              <a:t>	(keterangan ditampilkan dibagian kiri diatas grafik)</a:t>
            </a:r>
            <a:endParaRPr lang="en-US" sz="2000" smtClean="0">
              <a:solidFill>
                <a:srgbClr val="FFFF00"/>
              </a:solidFill>
              <a:latin typeface="Arial" pitchFamily="34" charset="0"/>
              <a:ea typeface="+mj-ea"/>
              <a:cs typeface="Arial" pitchFamily="34" charset="0"/>
            </a:endParaRPr>
          </a:p>
          <a:p>
            <a:pPr marL="457200" marR="0" lvl="0" indent="-457200" defTabSz="914400" rtl="0" eaLnBrk="1" fontAlgn="auto" latinLnBrk="0" hangingPunct="1">
              <a:lnSpc>
                <a:spcPct val="100000"/>
              </a:lnSpc>
              <a:spcBef>
                <a:spcPct val="0"/>
              </a:spcBef>
              <a:spcAft>
                <a:spcPts val="0"/>
              </a:spcAft>
              <a:buClrTx/>
              <a:buSzTx/>
              <a:buFont typeface="+mj-lt"/>
              <a:buAutoNum type="arabicPeriod" startAt="10"/>
              <a:tabLst/>
              <a:defRPr/>
            </a:pPr>
            <a:r>
              <a:rPr kumimoji="0" lang="en-US" sz="2000" b="0" i="0" u="none" strike="noStrike" kern="1200" cap="none" spc="0" normalizeH="0" baseline="0" noProof="0" smtClean="0">
                <a:ln>
                  <a:noFill/>
                </a:ln>
                <a:solidFill>
                  <a:srgbClr val="FFFF00"/>
                </a:solidFill>
                <a:effectLst/>
                <a:uLnTx/>
                <a:uFillTx/>
                <a:latin typeface="Arial" pitchFamily="34" charset="0"/>
                <a:ea typeface="+mj-ea"/>
                <a:cs typeface="Arial" pitchFamily="34" charset="0"/>
              </a:rPr>
              <a:t>More Legend Option (menentukan ketentuan</a:t>
            </a:r>
            <a:r>
              <a:rPr kumimoji="0" lang="en-US" sz="2000" b="0" i="0" u="none" strike="noStrike" kern="1200" cap="none" spc="0" normalizeH="0" noProof="0" smtClean="0">
                <a:ln>
                  <a:noFill/>
                </a:ln>
                <a:solidFill>
                  <a:srgbClr val="FFFF00"/>
                </a:solidFill>
                <a:effectLst/>
                <a:uLnTx/>
                <a:uFillTx/>
                <a:latin typeface="Arial" pitchFamily="34" charset="0"/>
                <a:ea typeface="+mj-ea"/>
                <a:cs typeface="Arial" pitchFamily="34" charset="0"/>
              </a:rPr>
              <a:t> lainnya)</a:t>
            </a:r>
            <a:endParaRPr kumimoji="0" lang="en-US" sz="2000" b="0" i="0" u="none" strike="noStrike" kern="1200" cap="none" spc="0" normalizeH="0" baseline="0" noProof="0">
              <a:ln>
                <a:noFill/>
              </a:ln>
              <a:solidFill>
                <a:srgbClr val="FFFF00"/>
              </a:solidFill>
              <a:effectLst/>
              <a:uLnTx/>
              <a:uFillTx/>
              <a:latin typeface="Arial" pitchFamily="34" charset="0"/>
              <a:ea typeface="+mj-ea"/>
              <a:cs typeface="Arial" pitchFamily="34" charset="0"/>
            </a:endParaRPr>
          </a:p>
        </p:txBody>
      </p:sp>
      <p:pic>
        <p:nvPicPr>
          <p:cNvPr id="1026" name="Picture 2"/>
          <p:cNvPicPr>
            <a:picLocks noChangeAspect="1" noChangeArrowheads="1"/>
          </p:cNvPicPr>
          <p:nvPr/>
        </p:nvPicPr>
        <p:blipFill>
          <a:blip r:embed="rId2"/>
          <a:srcRect l="28111" t="15625" r="58259" b="39583"/>
          <a:stretch>
            <a:fillRect/>
          </a:stretch>
        </p:blipFill>
        <p:spPr bwMode="auto">
          <a:xfrm>
            <a:off x="6553200" y="1371600"/>
            <a:ext cx="2209800" cy="510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0"/>
            <a:ext cx="4876800" cy="6096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id-ID" sz="3200" b="1" smtClean="0">
                <a:solidFill>
                  <a:srgbClr val="FFFF00"/>
                </a:solidFill>
                <a:latin typeface="Arial Black" pitchFamily="34" charset="0"/>
                <a:cs typeface="Aharoni" pitchFamily="2" charset="-79"/>
              </a:rPr>
              <a:t>3.  Database</a:t>
            </a:r>
          </a:p>
        </p:txBody>
      </p:sp>
      <p:sp>
        <p:nvSpPr>
          <p:cNvPr id="6" name="Date Placeholder 5"/>
          <p:cNvSpPr>
            <a:spLocks noGrp="1"/>
          </p:cNvSpPr>
          <p:nvPr>
            <p:ph type="dt" sz="half" idx="10"/>
          </p:nvPr>
        </p:nvSpPr>
        <p:spPr/>
        <p:txBody>
          <a:bodyPr/>
          <a:lstStyle/>
          <a:p>
            <a:fld id="{489F213E-51C9-4C70-AB07-490295FC1C31}" type="datetime1">
              <a:rPr lang="id-ID" smtClean="0"/>
              <a:pPr/>
              <a:t>18/03/2015</a:t>
            </a:fld>
            <a:endParaRPr lang="en-US"/>
          </a:p>
        </p:txBody>
      </p:sp>
      <p:sp>
        <p:nvSpPr>
          <p:cNvPr id="7" name="TextBox 6"/>
          <p:cNvSpPr txBox="1"/>
          <p:nvPr/>
        </p:nvSpPr>
        <p:spPr>
          <a:xfrm>
            <a:off x="533400" y="838200"/>
            <a:ext cx="8153400" cy="4495800"/>
          </a:xfrm>
          <a:prstGeom prst="rect">
            <a:avLst/>
          </a:prstGeom>
          <a:noFill/>
        </p:spPr>
        <p:txBody>
          <a:bodyPr wrap="square" rtlCol="0">
            <a:spAutoFit/>
          </a:bodyPr>
          <a:lstStyle/>
          <a:p>
            <a:pPr algn="just"/>
            <a:r>
              <a:rPr lang="en-US" sz="2800" smtClean="0">
                <a:solidFill>
                  <a:schemeClr val="bg1"/>
                </a:solidFill>
                <a:latin typeface="Arial" pitchFamily="34" charset="0"/>
                <a:cs typeface="Arial" pitchFamily="34" charset="0"/>
              </a:rPr>
              <a:t>Data adalah fakta tentang sesuatu, hasil pengolahan data akan menjadi Informasi. Informasi untuk mengambil suatu tindakan atau Keputusan.</a:t>
            </a:r>
          </a:p>
          <a:p>
            <a:pPr algn="just"/>
            <a:r>
              <a:rPr lang="en-US" sz="2800" smtClean="0">
                <a:solidFill>
                  <a:schemeClr val="bg1"/>
                </a:solidFill>
                <a:latin typeface="Arial" pitchFamily="34" charset="0"/>
                <a:cs typeface="Arial" pitchFamily="34" charset="0"/>
              </a:rPr>
              <a:t>Sebuah database terdiri atas sekumpulan data yang terbentuk dalam sebuah tabel. Tabel terdiri dari Kolom dan baris, judul kolom pada tabel disebut Fielname, sedangkan baris disebut dengan Record. Jadi sebuah database terdiri dari Fieldname dan record. Berikut contoh database.</a:t>
            </a:r>
            <a:endParaRPr lang="en-US" sz="280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3BA2B0-0213-4A35-9B82-B79816F6B982}" type="datetime1">
              <a:rPr lang="id-ID" smtClean="0"/>
              <a:pPr/>
              <a:t>18/03/2015</a:t>
            </a:fld>
            <a:endParaRPr lang="en-US"/>
          </a:p>
        </p:txBody>
      </p:sp>
      <p:pic>
        <p:nvPicPr>
          <p:cNvPr id="4" name="Picture 2"/>
          <p:cNvPicPr>
            <a:picLocks noChangeAspect="1" noChangeArrowheads="1"/>
          </p:cNvPicPr>
          <p:nvPr/>
        </p:nvPicPr>
        <p:blipFill>
          <a:blip r:embed="rId2"/>
          <a:srcRect t="9375" r="19765" b="13542"/>
          <a:stretch>
            <a:fillRect/>
          </a:stretch>
        </p:blipFill>
        <p:spPr bwMode="auto">
          <a:xfrm>
            <a:off x="35679" y="701566"/>
            <a:ext cx="8887597" cy="55468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685800" y="0"/>
            <a:ext cx="67818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smtClean="0">
                <a:ln>
                  <a:noFill/>
                </a:ln>
                <a:solidFill>
                  <a:schemeClr val="bg1"/>
                </a:solidFill>
                <a:effectLst/>
                <a:uLnTx/>
                <a:uFillTx/>
                <a:latin typeface="Arial" pitchFamily="34" charset="0"/>
                <a:ea typeface="+mj-ea"/>
                <a:cs typeface="Arial" pitchFamily="34" charset="0"/>
              </a:rPr>
              <a:t>Langkah-langkah</a:t>
            </a:r>
            <a:r>
              <a:rPr kumimoji="0" lang="en-US" sz="3100" b="1" i="0" u="none" strike="noStrike" kern="1200" cap="none" spc="0" normalizeH="0" noProof="0" smtClean="0">
                <a:ln>
                  <a:noFill/>
                </a:ln>
                <a:solidFill>
                  <a:schemeClr val="bg1"/>
                </a:solidFill>
                <a:effectLst/>
                <a:uLnTx/>
                <a:uFillTx/>
                <a:latin typeface="Arial" pitchFamily="34" charset="0"/>
                <a:ea typeface="+mj-ea"/>
                <a:cs typeface="Arial" pitchFamily="34" charset="0"/>
              </a:rPr>
              <a:t> Mengurutkan data</a:t>
            </a:r>
            <a:endParaRPr kumimoji="0" lang="en-US" sz="3100" b="1" i="0" u="none" strike="noStrike" kern="1200" cap="none" spc="0" normalizeH="0" baseline="0" noProof="0">
              <a:ln>
                <a:noFill/>
              </a:ln>
              <a:solidFill>
                <a:schemeClr val="bg1"/>
              </a:solidFill>
              <a:effectLst/>
              <a:uLnTx/>
              <a:uFillTx/>
              <a:latin typeface="Aharoni" pitchFamily="2" charset="-79"/>
              <a:ea typeface="+mj-ea"/>
              <a:cs typeface="Aharoni" pitchFamily="2" charset="-79"/>
            </a:endParaRPr>
          </a:p>
        </p:txBody>
      </p:sp>
      <p:sp>
        <p:nvSpPr>
          <p:cNvPr id="7" name="Right Arrow 6">
            <a:hlinkClick r:id="rId2" action="ppaction://hlinksldjump"/>
          </p:cNvPr>
          <p:cNvSpPr/>
          <p:nvPr/>
        </p:nvSpPr>
        <p:spPr>
          <a:xfrm>
            <a:off x="8077200" y="62484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BB16711-0F02-497C-B5EC-0214FA6F9DEE}" type="datetime1">
              <a:rPr lang="id-ID" smtClean="0"/>
              <a:pPr/>
              <a:t>18/03/2015</a:t>
            </a:fld>
            <a:endParaRPr lang="en-US"/>
          </a:p>
        </p:txBody>
      </p:sp>
      <p:sp>
        <p:nvSpPr>
          <p:cNvPr id="8" name="TextBox 7"/>
          <p:cNvSpPr txBox="1"/>
          <p:nvPr/>
        </p:nvSpPr>
        <p:spPr>
          <a:xfrm>
            <a:off x="533400" y="685800"/>
            <a:ext cx="8153400" cy="461665"/>
          </a:xfrm>
          <a:prstGeom prst="rect">
            <a:avLst/>
          </a:prstGeom>
          <a:noFill/>
        </p:spPr>
        <p:txBody>
          <a:bodyPr wrap="square" rtlCol="0">
            <a:spAutoFit/>
          </a:bodyPr>
          <a:lstStyle/>
          <a:p>
            <a:pPr algn="just"/>
            <a:r>
              <a:rPr lang="en-US" sz="2400" b="1" i="1" smtClean="0">
                <a:solidFill>
                  <a:schemeClr val="bg1"/>
                </a:solidFill>
                <a:latin typeface="Arial" pitchFamily="34" charset="0"/>
                <a:cs typeface="Arial" pitchFamily="34" charset="0"/>
              </a:rPr>
              <a:t>1. Fieldname dalam Satu baris</a:t>
            </a:r>
            <a:endParaRPr lang="en-US" sz="2400" b="1" i="1">
              <a:solidFill>
                <a:schemeClr val="bg1"/>
              </a:solidFill>
              <a:latin typeface="Arial" pitchFamily="34" charset="0"/>
              <a:cs typeface="Arial" pitchFamily="34" charset="0"/>
            </a:endParaRPr>
          </a:p>
        </p:txBody>
      </p:sp>
      <p:sp>
        <p:nvSpPr>
          <p:cNvPr id="9" name="TextBox 8"/>
          <p:cNvSpPr txBox="1"/>
          <p:nvPr/>
        </p:nvSpPr>
        <p:spPr>
          <a:xfrm>
            <a:off x="457200" y="1143000"/>
            <a:ext cx="8458200" cy="5632311"/>
          </a:xfrm>
          <a:prstGeom prst="rect">
            <a:avLst/>
          </a:prstGeom>
          <a:noFill/>
        </p:spPr>
        <p:txBody>
          <a:bodyPr wrap="square" rtlCol="0">
            <a:spAutoFit/>
          </a:bodyPr>
          <a:lstStyle/>
          <a:p>
            <a:pPr marL="457200" indent="-457200" algn="just">
              <a:tabLst>
                <a:tab pos="457200" algn="l"/>
              </a:tabLst>
            </a:pPr>
            <a:r>
              <a:rPr lang="en-US" sz="2400" smtClean="0">
                <a:solidFill>
                  <a:schemeClr val="bg1"/>
                </a:solidFill>
                <a:latin typeface="Arial" pitchFamily="34" charset="0"/>
                <a:cs typeface="Arial" pitchFamily="34" charset="0"/>
              </a:rPr>
              <a:t>a. 	Letakan Pointer pada Fielname yang pertama (Fielname Nama)</a:t>
            </a:r>
          </a:p>
          <a:p>
            <a:pPr marL="457200" indent="-457200" algn="just">
              <a:tabLst>
                <a:tab pos="457200" algn="l"/>
              </a:tabLst>
            </a:pPr>
            <a:r>
              <a:rPr lang="en-US" sz="2400" smtClean="0">
                <a:solidFill>
                  <a:schemeClr val="bg1"/>
                </a:solidFill>
                <a:latin typeface="Arial" pitchFamily="34" charset="0"/>
                <a:cs typeface="Arial" pitchFamily="34" charset="0"/>
              </a:rPr>
              <a:t>b. 	Blok kekanan hingga fielname terakhir</a:t>
            </a:r>
          </a:p>
          <a:p>
            <a:pPr marL="457200" indent="-457200" algn="just">
              <a:tabLst>
                <a:tab pos="457200" algn="l"/>
              </a:tabLst>
            </a:pPr>
            <a:r>
              <a:rPr lang="en-US" sz="2400" smtClean="0">
                <a:solidFill>
                  <a:schemeClr val="bg1"/>
                </a:solidFill>
                <a:latin typeface="Arial" pitchFamily="34" charset="0"/>
                <a:cs typeface="Arial" pitchFamily="34" charset="0"/>
              </a:rPr>
              <a:t>c. 	Blok kebawah hingga data terakhir</a:t>
            </a:r>
          </a:p>
          <a:p>
            <a:pPr marL="457200" indent="-457200" algn="just">
              <a:tabLst>
                <a:tab pos="457200" algn="l"/>
              </a:tabLst>
            </a:pPr>
            <a:r>
              <a:rPr lang="en-US" sz="2400" smtClean="0">
                <a:solidFill>
                  <a:schemeClr val="bg1"/>
                </a:solidFill>
                <a:latin typeface="Arial" pitchFamily="34" charset="0"/>
                <a:cs typeface="Arial" pitchFamily="34" charset="0"/>
              </a:rPr>
              <a:t>d. 	Klik Data pilih SORT, ceklist My data has header</a:t>
            </a:r>
          </a:p>
          <a:p>
            <a:pPr marL="457200" indent="-457200" algn="just">
              <a:buAutoNum type="alphaLcPeriod" startAt="5"/>
              <a:tabLst>
                <a:tab pos="457200" algn="l"/>
              </a:tabLst>
            </a:pPr>
            <a:r>
              <a:rPr lang="en-US" sz="2400" smtClean="0">
                <a:solidFill>
                  <a:schemeClr val="bg1"/>
                </a:solidFill>
                <a:latin typeface="Arial" pitchFamily="34" charset="0"/>
                <a:cs typeface="Arial" pitchFamily="34" charset="0"/>
              </a:rPr>
              <a:t>Klik panah kebawah pada Sort by lihat gambar berikut</a:t>
            </a:r>
          </a:p>
          <a:p>
            <a:pPr marL="457200" indent="-457200" algn="just">
              <a:buAutoNum type="alphaLcPeriod" startAt="5"/>
              <a:tabLst>
                <a:tab pos="457200" algn="l"/>
              </a:tabLst>
            </a:pPr>
            <a:endParaRPr lang="en-US" sz="2400" smtClean="0">
              <a:solidFill>
                <a:schemeClr val="bg1"/>
              </a:solidFill>
              <a:latin typeface="Arial" pitchFamily="34" charset="0"/>
              <a:cs typeface="Arial" pitchFamily="34" charset="0"/>
            </a:endParaRPr>
          </a:p>
          <a:p>
            <a:pPr marL="457200" indent="-457200" algn="just">
              <a:buAutoNum type="alphaLcPeriod" startAt="5"/>
              <a:tabLst>
                <a:tab pos="457200" algn="l"/>
              </a:tabLst>
            </a:pPr>
            <a:endParaRPr lang="en-US" sz="2400" smtClean="0">
              <a:solidFill>
                <a:schemeClr val="bg1"/>
              </a:solidFill>
              <a:latin typeface="Arial" pitchFamily="34" charset="0"/>
              <a:cs typeface="Arial" pitchFamily="34" charset="0"/>
            </a:endParaRPr>
          </a:p>
          <a:p>
            <a:pPr marL="457200" indent="-457200" algn="just">
              <a:buAutoNum type="alphaLcPeriod" startAt="5"/>
              <a:tabLst>
                <a:tab pos="457200" algn="l"/>
              </a:tabLst>
            </a:pPr>
            <a:endParaRPr lang="en-US" sz="2400" smtClean="0">
              <a:solidFill>
                <a:schemeClr val="bg1"/>
              </a:solidFill>
              <a:latin typeface="Arial" pitchFamily="34" charset="0"/>
              <a:cs typeface="Arial" pitchFamily="34" charset="0"/>
            </a:endParaRPr>
          </a:p>
          <a:p>
            <a:pPr marL="457200" indent="-457200" algn="just">
              <a:buAutoNum type="alphaLcPeriod" startAt="5"/>
              <a:tabLst>
                <a:tab pos="457200" algn="l"/>
              </a:tabLst>
            </a:pPr>
            <a:endParaRPr lang="en-US" sz="2400" smtClean="0">
              <a:solidFill>
                <a:schemeClr val="bg1"/>
              </a:solidFill>
              <a:latin typeface="Arial" pitchFamily="34" charset="0"/>
              <a:cs typeface="Arial" pitchFamily="34" charset="0"/>
            </a:endParaRPr>
          </a:p>
          <a:p>
            <a:pPr marL="457200" indent="-457200" algn="just">
              <a:buAutoNum type="alphaLcPeriod" startAt="5"/>
              <a:tabLst>
                <a:tab pos="457200" algn="l"/>
              </a:tabLst>
            </a:pPr>
            <a:endParaRPr lang="en-US" sz="2400" smtClean="0">
              <a:solidFill>
                <a:schemeClr val="bg1"/>
              </a:solidFill>
              <a:latin typeface="Arial" pitchFamily="34" charset="0"/>
              <a:cs typeface="Arial" pitchFamily="34" charset="0"/>
            </a:endParaRPr>
          </a:p>
          <a:p>
            <a:pPr marL="457200" indent="-457200" algn="just">
              <a:buAutoNum type="alphaLcPeriod" startAt="5"/>
              <a:tabLst>
                <a:tab pos="457200" algn="l"/>
              </a:tabLst>
            </a:pPr>
            <a:endParaRPr lang="en-US" sz="2400" smtClean="0">
              <a:solidFill>
                <a:schemeClr val="bg1"/>
              </a:solidFill>
              <a:latin typeface="Arial" pitchFamily="34" charset="0"/>
              <a:cs typeface="Arial" pitchFamily="34" charset="0"/>
            </a:endParaRPr>
          </a:p>
          <a:p>
            <a:pPr marL="457200" indent="-457200" algn="just">
              <a:buAutoNum type="alphaLcPeriod" startAt="5"/>
              <a:tabLst>
                <a:tab pos="457200" algn="l"/>
              </a:tabLst>
            </a:pPr>
            <a:endParaRPr lang="en-US" sz="2400" smtClean="0">
              <a:solidFill>
                <a:schemeClr val="bg1"/>
              </a:solidFill>
              <a:latin typeface="Arial" pitchFamily="34" charset="0"/>
              <a:cs typeface="Arial" pitchFamily="34" charset="0"/>
            </a:endParaRPr>
          </a:p>
          <a:p>
            <a:pPr marL="457200" indent="-457200" algn="just">
              <a:buAutoNum type="alphaLcPeriod" startAt="5"/>
              <a:tabLst>
                <a:tab pos="457200" algn="l"/>
              </a:tabLst>
            </a:pPr>
            <a:r>
              <a:rPr lang="en-US" sz="2400" smtClean="0">
                <a:solidFill>
                  <a:schemeClr val="bg1"/>
                </a:solidFill>
                <a:latin typeface="Arial" pitchFamily="34" charset="0"/>
                <a:cs typeface="Arial" pitchFamily="34" charset="0"/>
              </a:rPr>
              <a:t>Pilih Program jika Program sebagai fieldname   kunci pengurutan</a:t>
            </a:r>
            <a:endParaRPr lang="en-US" sz="2400">
              <a:solidFill>
                <a:schemeClr val="bg1"/>
              </a:solidFill>
              <a:latin typeface="Arial" pitchFamily="34" charset="0"/>
              <a:cs typeface="Arial" pitchFamily="34" charset="0"/>
            </a:endParaRPr>
          </a:p>
        </p:txBody>
      </p:sp>
      <p:pic>
        <p:nvPicPr>
          <p:cNvPr id="1027" name="Picture 3"/>
          <p:cNvPicPr>
            <a:picLocks noChangeAspect="1" noChangeArrowheads="1"/>
          </p:cNvPicPr>
          <p:nvPr/>
        </p:nvPicPr>
        <p:blipFill>
          <a:blip r:embed="rId3"/>
          <a:srcRect/>
          <a:stretch>
            <a:fillRect/>
          </a:stretch>
        </p:blipFill>
        <p:spPr bwMode="auto">
          <a:xfrm>
            <a:off x="609600" y="3429000"/>
            <a:ext cx="5715000"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533400"/>
            <a:ext cx="8382000" cy="762000"/>
          </a:xfrm>
        </p:spPr>
        <p:txBody>
          <a:bodyPr>
            <a:normAutofit fontScale="90000"/>
          </a:bodyPr>
          <a:lstStyle/>
          <a:p>
            <a:r>
              <a:rPr lang="en-US" sz="3100" b="1" smtClean="0">
                <a:solidFill>
                  <a:srgbClr val="FFFF00"/>
                </a:solidFill>
                <a:latin typeface="Arial" pitchFamily="34" charset="0"/>
                <a:cs typeface="Arial" pitchFamily="34" charset="0"/>
              </a:rPr>
              <a:t>Menggunakan Lembar Kerja Microsoft Excel</a:t>
            </a:r>
            <a:endParaRPr lang="en-US" sz="3100" b="1">
              <a:solidFill>
                <a:srgbClr val="FFFF00"/>
              </a:solidFill>
            </a:endParaRPr>
          </a:p>
        </p:txBody>
      </p:sp>
      <p:sp>
        <p:nvSpPr>
          <p:cNvPr id="13" name="Date Placeholder 12"/>
          <p:cNvSpPr>
            <a:spLocks noGrp="1"/>
          </p:cNvSpPr>
          <p:nvPr>
            <p:ph type="dt" sz="half" idx="10"/>
          </p:nvPr>
        </p:nvSpPr>
        <p:spPr/>
        <p:txBody>
          <a:bodyPr/>
          <a:lstStyle/>
          <a:p>
            <a:fld id="{4C452EC8-6242-4BE5-86A8-F3F90FF80BD4}" type="datetime1">
              <a:rPr lang="id-ID" smtClean="0"/>
              <a:pPr/>
              <a:t>18/03/2015</a:t>
            </a:fld>
            <a:endParaRPr lang="en-US"/>
          </a:p>
        </p:txBody>
      </p:sp>
      <p:sp>
        <p:nvSpPr>
          <p:cNvPr id="7" name="Rectangle 6">
            <a:hlinkClick r:id="rId2" action="ppaction://hlinksldjump"/>
          </p:cNvPr>
          <p:cNvSpPr/>
          <p:nvPr/>
        </p:nvSpPr>
        <p:spPr>
          <a:xfrm>
            <a:off x="922360" y="1524000"/>
            <a:ext cx="738344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mj-lt"/>
              <a:buAutoNum type="arabicPeriod"/>
            </a:pPr>
            <a:r>
              <a:rPr lang="en-US" sz="2600" b="1" smtClean="0">
                <a:solidFill>
                  <a:schemeClr val="bg1"/>
                </a:solidFill>
                <a:latin typeface="Arial" pitchFamily="34" charset="0"/>
                <a:cs typeface="Arial" pitchFamily="34" charset="0"/>
              </a:rPr>
              <a:t>Mengatur Letak data dalam Cell atau beberapa Cell</a:t>
            </a:r>
            <a:endParaRPr lang="en-US" sz="2600" b="1">
              <a:solidFill>
                <a:schemeClr val="bg1"/>
              </a:solidFill>
              <a:latin typeface="Arial" pitchFamily="34" charset="0"/>
              <a:cs typeface="Arial" pitchFamily="34" charset="0"/>
            </a:endParaRPr>
          </a:p>
        </p:txBody>
      </p:sp>
      <p:sp>
        <p:nvSpPr>
          <p:cNvPr id="8" name="Rectangle 7"/>
          <p:cNvSpPr/>
          <p:nvPr/>
        </p:nvSpPr>
        <p:spPr>
          <a:xfrm>
            <a:off x="862025" y="2362200"/>
            <a:ext cx="747903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mj-lt"/>
              <a:buAutoNum type="arabicPeriod" startAt="2"/>
            </a:pPr>
            <a:r>
              <a:rPr lang="en-US" sz="2600" b="1" smtClean="0">
                <a:solidFill>
                  <a:schemeClr val="bg1"/>
                </a:solidFill>
                <a:latin typeface="Arial" pitchFamily="34" charset="0"/>
                <a:cs typeface="Arial" pitchFamily="34" charset="0"/>
              </a:rPr>
              <a:t>Menyisipkan Baris dan Kolom</a:t>
            </a:r>
            <a:endParaRPr lang="en-US" sz="2600" b="1">
              <a:solidFill>
                <a:schemeClr val="bg1"/>
              </a:solidFill>
              <a:latin typeface="Arial" pitchFamily="34" charset="0"/>
              <a:cs typeface="Arial" pitchFamily="34" charset="0"/>
            </a:endParaRPr>
          </a:p>
        </p:txBody>
      </p:sp>
      <p:sp>
        <p:nvSpPr>
          <p:cNvPr id="6" name="Rectangle 5"/>
          <p:cNvSpPr/>
          <p:nvPr/>
        </p:nvSpPr>
        <p:spPr>
          <a:xfrm>
            <a:off x="838200" y="2843280"/>
            <a:ext cx="7467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r>
              <a:rPr lang="en-US" sz="2600" b="1" smtClean="0">
                <a:solidFill>
                  <a:schemeClr val="bg1"/>
                </a:solidFill>
                <a:latin typeface="Arial" pitchFamily="34" charset="0"/>
                <a:cs typeface="Arial" pitchFamily="34" charset="0"/>
              </a:rPr>
              <a:t>3.   Menggunakan Operator Matematika</a:t>
            </a:r>
            <a:endParaRPr lang="en-US" sz="2600" b="1">
              <a:solidFill>
                <a:schemeClr val="bg1"/>
              </a:solidFill>
              <a:latin typeface="Arial" pitchFamily="34" charset="0"/>
              <a:cs typeface="Arial" pitchFamily="34" charset="0"/>
            </a:endParaRPr>
          </a:p>
        </p:txBody>
      </p:sp>
      <p:sp>
        <p:nvSpPr>
          <p:cNvPr id="9" name="Rectangle 8">
            <a:hlinkClick r:id="rId3" action="ppaction://hlinksldjump"/>
          </p:cNvPr>
          <p:cNvSpPr/>
          <p:nvPr/>
        </p:nvSpPr>
        <p:spPr>
          <a:xfrm>
            <a:off x="854719" y="3646224"/>
            <a:ext cx="7576185"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r>
              <a:rPr lang="en-US" sz="2600" b="1" smtClean="0">
                <a:solidFill>
                  <a:schemeClr val="bg1"/>
                </a:solidFill>
                <a:latin typeface="Arial" pitchFamily="34" charset="0"/>
                <a:cs typeface="Arial" pitchFamily="34" charset="0"/>
              </a:rPr>
              <a:t>4.   Menggunakan Fungsi Statistik Sederhana, dan Fungsi umum lainnya.</a:t>
            </a:r>
            <a:endParaRPr lang="en-US" sz="2600" b="1">
              <a:solidFill>
                <a:schemeClr val="bg1"/>
              </a:solidFill>
              <a:latin typeface="Arial" pitchFamily="34" charset="0"/>
              <a:cs typeface="Arial" pitchFamily="34" charset="0"/>
            </a:endParaRPr>
          </a:p>
        </p:txBody>
      </p:sp>
      <p:sp>
        <p:nvSpPr>
          <p:cNvPr id="10" name="Rectangle 9"/>
          <p:cNvSpPr/>
          <p:nvPr/>
        </p:nvSpPr>
        <p:spPr>
          <a:xfrm>
            <a:off x="882015" y="5562600"/>
            <a:ext cx="7576185"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r>
              <a:rPr lang="en-US" sz="2600" b="1" smtClean="0">
                <a:solidFill>
                  <a:schemeClr val="bg1"/>
                </a:solidFill>
                <a:latin typeface="Arial" pitchFamily="34" charset="0"/>
                <a:cs typeface="Arial" pitchFamily="34" charset="0"/>
              </a:rPr>
              <a:t>7.   Menggunakan Fungsi Karakter</a:t>
            </a:r>
            <a:endParaRPr lang="en-US" sz="2600" b="1">
              <a:solidFill>
                <a:schemeClr val="bg1"/>
              </a:solidFill>
              <a:latin typeface="Arial" pitchFamily="34" charset="0"/>
              <a:cs typeface="Arial" pitchFamily="34" charset="0"/>
            </a:endParaRPr>
          </a:p>
        </p:txBody>
      </p:sp>
      <p:sp>
        <p:nvSpPr>
          <p:cNvPr id="11" name="Rectangle 10"/>
          <p:cNvSpPr/>
          <p:nvPr/>
        </p:nvSpPr>
        <p:spPr>
          <a:xfrm>
            <a:off x="876327" y="4953000"/>
            <a:ext cx="7576185"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r>
              <a:rPr lang="en-US" sz="2600" b="1" smtClean="0">
                <a:solidFill>
                  <a:schemeClr val="bg1"/>
                </a:solidFill>
                <a:latin typeface="Arial" pitchFamily="34" charset="0"/>
                <a:cs typeface="Arial" pitchFamily="34" charset="0"/>
              </a:rPr>
              <a:t>6.   Jenis – Jenis Alamat Cell</a:t>
            </a:r>
            <a:endParaRPr lang="en-US" sz="2600" b="1">
              <a:solidFill>
                <a:schemeClr val="bg1"/>
              </a:solidFill>
              <a:latin typeface="Arial" pitchFamily="34" charset="0"/>
              <a:cs typeface="Arial" pitchFamily="34" charset="0"/>
            </a:endParaRPr>
          </a:p>
        </p:txBody>
      </p:sp>
      <p:sp>
        <p:nvSpPr>
          <p:cNvPr id="12" name="Rectangle 11">
            <a:hlinkClick r:id="rId4" action="ppaction://hlinksldjump"/>
          </p:cNvPr>
          <p:cNvSpPr/>
          <p:nvPr/>
        </p:nvSpPr>
        <p:spPr>
          <a:xfrm>
            <a:off x="882015" y="4419600"/>
            <a:ext cx="7576185"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r>
              <a:rPr lang="en-US" sz="2600" b="1" smtClean="0">
                <a:solidFill>
                  <a:schemeClr val="bg1"/>
                </a:solidFill>
                <a:latin typeface="Arial" pitchFamily="34" charset="0"/>
                <a:cs typeface="Arial" pitchFamily="34" charset="0"/>
              </a:rPr>
              <a:t>5.   Menggunakan Fungsi Logika dan Operator Boolean</a:t>
            </a:r>
            <a:endParaRPr lang="en-US" sz="2600" b="1">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381000" y="609601"/>
            <a:ext cx="7391400" cy="5632311"/>
          </a:xfrm>
          <a:prstGeom prst="rect">
            <a:avLst/>
          </a:prstGeom>
          <a:noFill/>
        </p:spPr>
        <p:txBody>
          <a:bodyPr wrap="square" rtlCol="0">
            <a:spAutoFit/>
          </a:bodyPr>
          <a:lstStyle/>
          <a:p>
            <a:pPr marL="457200" indent="-457200" algn="just">
              <a:tabLst>
                <a:tab pos="457200" algn="l"/>
              </a:tabLst>
            </a:pPr>
            <a:r>
              <a:rPr lang="en-US" sz="2400" smtClean="0">
                <a:solidFill>
                  <a:schemeClr val="bg1"/>
                </a:solidFill>
                <a:latin typeface="Arial" pitchFamily="34" charset="0"/>
                <a:cs typeface="Arial" pitchFamily="34" charset="0"/>
              </a:rPr>
              <a:t>a. 	Tentukan cara pengurutan pada order, misalnya A-Z (data diurutkan dari kecil ke besar)</a:t>
            </a:r>
          </a:p>
          <a:p>
            <a:pPr marL="457200" indent="-457200" algn="just">
              <a:tabLst>
                <a:tab pos="457200" algn="l"/>
              </a:tabLst>
            </a:pPr>
            <a:r>
              <a:rPr lang="en-US" sz="2400" smtClean="0">
                <a:solidFill>
                  <a:schemeClr val="bg1"/>
                </a:solidFill>
                <a:latin typeface="Arial" pitchFamily="34" charset="0"/>
                <a:cs typeface="Arial" pitchFamily="34" charset="0"/>
              </a:rPr>
              <a:t>b. 	Bila ingin mengurutkan lebih dari satu fielname kunci kli Add level, lalu pilih fielname kunci yang kedua misalnya tanggal lahir</a:t>
            </a:r>
          </a:p>
          <a:p>
            <a:pPr marL="457200" indent="-457200" algn="just">
              <a:tabLst>
                <a:tab pos="457200" algn="l"/>
              </a:tabLst>
            </a:pPr>
            <a:r>
              <a:rPr lang="en-US" sz="2400" smtClean="0">
                <a:solidFill>
                  <a:schemeClr val="bg1"/>
                </a:solidFill>
                <a:latin typeface="Arial" pitchFamily="34" charset="0"/>
                <a:cs typeface="Arial" pitchFamily="34" charset="0"/>
              </a:rPr>
              <a:t>c. 	Tentukan cara pengurutannya misalnya oldest to news</a:t>
            </a:r>
          </a:p>
          <a:p>
            <a:pPr marL="457200" indent="-457200" algn="just">
              <a:buAutoNum type="alphaLcPeriod" startAt="4"/>
              <a:tabLst>
                <a:tab pos="457200" algn="l"/>
              </a:tabLst>
            </a:pPr>
            <a:r>
              <a:rPr lang="en-US" sz="2400" smtClean="0">
                <a:solidFill>
                  <a:schemeClr val="bg1"/>
                </a:solidFill>
                <a:latin typeface="Arial" pitchFamily="34" charset="0"/>
                <a:cs typeface="Arial" pitchFamily="34" charset="0"/>
              </a:rPr>
              <a:t>Klik Ok</a:t>
            </a:r>
          </a:p>
          <a:p>
            <a:pPr marL="457200" indent="-457200" algn="just">
              <a:tabLst>
                <a:tab pos="457200" algn="l"/>
              </a:tabLst>
            </a:pPr>
            <a:endParaRPr lang="en-US" sz="2400" smtClean="0">
              <a:solidFill>
                <a:schemeClr val="bg1"/>
              </a:solidFill>
              <a:latin typeface="Arial" pitchFamily="34" charset="0"/>
              <a:cs typeface="Arial" pitchFamily="34" charset="0"/>
            </a:endParaRPr>
          </a:p>
          <a:p>
            <a:pPr marL="457200" indent="-457200" algn="just">
              <a:tabLst>
                <a:tab pos="457200" algn="l"/>
              </a:tabLst>
            </a:pPr>
            <a:r>
              <a:rPr lang="en-US" sz="2400" smtClean="0">
                <a:solidFill>
                  <a:schemeClr val="bg1"/>
                </a:solidFill>
                <a:latin typeface="Arial" pitchFamily="34" charset="0"/>
                <a:cs typeface="Arial" pitchFamily="34" charset="0"/>
              </a:rPr>
              <a:t>Catatan :</a:t>
            </a:r>
            <a:br>
              <a:rPr lang="en-US" sz="2400" smtClean="0">
                <a:solidFill>
                  <a:schemeClr val="bg1"/>
                </a:solidFill>
                <a:latin typeface="Arial" pitchFamily="34" charset="0"/>
                <a:cs typeface="Arial" pitchFamily="34" charset="0"/>
              </a:rPr>
            </a:br>
            <a:r>
              <a:rPr lang="en-US" sz="2400" smtClean="0">
                <a:solidFill>
                  <a:schemeClr val="bg1"/>
                </a:solidFill>
                <a:latin typeface="Arial" pitchFamily="34" charset="0"/>
                <a:cs typeface="Arial" pitchFamily="34" charset="0"/>
              </a:rPr>
              <a:t>Bila Jumlah baris letak  Fielname lebih dari satu, Letakan pointer pada data pertama misalnya Anugrah perdana, blok seluruh data, hilangkan ceklist pada My data has header,  pilih Column letak data  misalnya Pendidikan (G)</a:t>
            </a:r>
          </a:p>
        </p:txBody>
      </p:sp>
      <p:sp>
        <p:nvSpPr>
          <p:cNvPr id="3" name="Date Placeholder 2"/>
          <p:cNvSpPr>
            <a:spLocks noGrp="1"/>
          </p:cNvSpPr>
          <p:nvPr>
            <p:ph type="dt" sz="half" idx="10"/>
          </p:nvPr>
        </p:nvSpPr>
        <p:spPr/>
        <p:txBody>
          <a:bodyPr/>
          <a:lstStyle/>
          <a:p>
            <a:fld id="{003BA2B0-0213-4A35-9B82-B79816F6B982}" type="datetime1">
              <a:rPr lang="id-ID" smtClean="0"/>
              <a:pPr/>
              <a:t>18/03/2015</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lstStyle/>
          <a:p>
            <a:endParaRPr lang="en-US"/>
          </a:p>
        </p:txBody>
      </p:sp>
      <p:sp>
        <p:nvSpPr>
          <p:cNvPr id="3" name="Date Placeholder 2"/>
          <p:cNvSpPr>
            <a:spLocks noGrp="1"/>
          </p:cNvSpPr>
          <p:nvPr>
            <p:ph type="dt" sz="half" idx="10"/>
          </p:nvPr>
        </p:nvSpPr>
        <p:spPr/>
        <p:txBody>
          <a:bodyPr/>
          <a:lstStyle/>
          <a:p>
            <a:fld id="{003BA2B0-0213-4A35-9B82-B79816F6B982}" type="datetime1">
              <a:rPr lang="id-ID" smtClean="0"/>
              <a:pPr/>
              <a:t>18/03/2015</a:t>
            </a:fld>
            <a:endParaRPr lang="en-US"/>
          </a:p>
        </p:txBody>
      </p:sp>
      <p:pic>
        <p:nvPicPr>
          <p:cNvPr id="2050" name="Picture 2"/>
          <p:cNvPicPr>
            <a:picLocks noChangeAspect="1" noChangeArrowheads="1"/>
          </p:cNvPicPr>
          <p:nvPr/>
        </p:nvPicPr>
        <p:blipFill>
          <a:blip r:embed="rId2"/>
          <a:srcRect t="9375" r="19765" b="13542"/>
          <a:stretch>
            <a:fillRect/>
          </a:stretch>
        </p:blipFill>
        <p:spPr bwMode="auto">
          <a:xfrm>
            <a:off x="-1" y="685800"/>
            <a:ext cx="8887597"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3BA2B0-0213-4A35-9B82-B79816F6B982}" type="datetime1">
              <a:rPr lang="id-ID" smtClean="0"/>
              <a:pPr/>
              <a:t>18/03/2015</a:t>
            </a:fld>
            <a:endParaRPr lang="en-US"/>
          </a:p>
        </p:txBody>
      </p:sp>
      <p:sp>
        <p:nvSpPr>
          <p:cNvPr id="4" name="Rectangle 3"/>
          <p:cNvSpPr/>
          <p:nvPr/>
        </p:nvSpPr>
        <p:spPr>
          <a:xfrm>
            <a:off x="990600" y="685800"/>
            <a:ext cx="6572296" cy="3048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457200" indent="-457200">
              <a:buAutoNum type="alphaLcPeriod"/>
            </a:pPr>
            <a:r>
              <a:rPr lang="id-ID" sz="2400" smtClean="0">
                <a:solidFill>
                  <a:srgbClr val="FF0000"/>
                </a:solidFill>
                <a:latin typeface="Aharoni" pitchFamily="2" charset="-79"/>
                <a:cs typeface="Aharoni" pitchFamily="2" charset="-79"/>
              </a:rPr>
              <a:t>Mengenal Field dan Record</a:t>
            </a:r>
          </a:p>
          <a:p>
            <a:pPr marL="457200" indent="-457200">
              <a:buAutoNum type="alphaLcPeriod"/>
            </a:pPr>
            <a:r>
              <a:rPr lang="id-ID" sz="2400" smtClean="0">
                <a:solidFill>
                  <a:srgbClr val="FF0000"/>
                </a:solidFill>
                <a:latin typeface="Aharoni" pitchFamily="2" charset="-79"/>
                <a:cs typeface="Aharoni" pitchFamily="2" charset="-79"/>
              </a:rPr>
              <a:t>Mengurutkan data</a:t>
            </a:r>
          </a:p>
          <a:p>
            <a:pPr marL="457200" indent="-457200">
              <a:buAutoNum type="alphaLcPeriod"/>
            </a:pPr>
            <a:r>
              <a:rPr lang="id-ID" sz="2400" smtClean="0">
                <a:solidFill>
                  <a:srgbClr val="FF0000"/>
                </a:solidFill>
                <a:latin typeface="Aharoni" pitchFamily="2" charset="-79"/>
                <a:cs typeface="Aharoni" pitchFamily="2" charset="-79"/>
              </a:rPr>
              <a:t>Memfilter data </a:t>
            </a:r>
          </a:p>
          <a:p>
            <a:pPr marL="457200" indent="-457200">
              <a:buAutoNum type="alphaLcPeriod"/>
            </a:pPr>
            <a:r>
              <a:rPr lang="id-ID" sz="2400" smtClean="0">
                <a:solidFill>
                  <a:srgbClr val="FF0000"/>
                </a:solidFill>
                <a:latin typeface="Aharoni" pitchFamily="2" charset="-79"/>
                <a:cs typeface="Aharoni" pitchFamily="2" charset="-79"/>
              </a:rPr>
              <a:t>Membuat SubTotal</a:t>
            </a:r>
          </a:p>
          <a:p>
            <a:pPr marL="457200" indent="-457200">
              <a:buAutoNum type="alphaLcPeriod"/>
            </a:pPr>
            <a:r>
              <a:rPr lang="id-ID" sz="2400" smtClean="0">
                <a:solidFill>
                  <a:srgbClr val="FF0000"/>
                </a:solidFill>
                <a:latin typeface="Aharoni" pitchFamily="2" charset="-79"/>
                <a:cs typeface="Aharoni" pitchFamily="2" charset="-79"/>
              </a:rPr>
              <a:t>Menginfor dan Mengexpor data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391400" cy="685800"/>
          </a:xfrm>
        </p:spPr>
        <p:txBody>
          <a:bodyPr/>
          <a:lstStyle/>
          <a:p>
            <a:r>
              <a:rPr lang="en-US" smtClean="0">
                <a:solidFill>
                  <a:srgbClr val="FFFF00"/>
                </a:solidFill>
              </a:rPr>
              <a:t>Mengurutkan data</a:t>
            </a:r>
            <a:endParaRPr lang="en-US">
              <a:solidFill>
                <a:srgbClr val="FFFF00"/>
              </a:solidFill>
            </a:endParaRPr>
          </a:p>
        </p:txBody>
      </p:sp>
      <p:sp>
        <p:nvSpPr>
          <p:cNvPr id="8" name="Date Placeholder 7"/>
          <p:cNvSpPr>
            <a:spLocks noGrp="1"/>
          </p:cNvSpPr>
          <p:nvPr>
            <p:ph type="dt" sz="half" idx="10"/>
          </p:nvPr>
        </p:nvSpPr>
        <p:spPr/>
        <p:txBody>
          <a:bodyPr/>
          <a:lstStyle/>
          <a:p>
            <a:fld id="{F57E333C-E528-477F-9AB0-7341FF8A74AE}" type="datetime1">
              <a:rPr lang="id-ID" smtClean="0"/>
              <a:pPr/>
              <a:t>18/03/2015</a:t>
            </a:fld>
            <a:endParaRPr lang="en-US"/>
          </a:p>
        </p:txBody>
      </p:sp>
      <p:sp>
        <p:nvSpPr>
          <p:cNvPr id="3" name="TextBox 2"/>
          <p:cNvSpPr txBox="1"/>
          <p:nvPr/>
        </p:nvSpPr>
        <p:spPr>
          <a:xfrm>
            <a:off x="609600" y="1371600"/>
            <a:ext cx="7924800" cy="4801314"/>
          </a:xfrm>
          <a:prstGeom prst="rect">
            <a:avLst/>
          </a:prstGeom>
          <a:noFill/>
        </p:spPr>
        <p:txBody>
          <a:bodyPr wrap="square" rtlCol="0">
            <a:spAutoFit/>
          </a:bodyPr>
          <a:lstStyle/>
          <a:p>
            <a:pPr marL="342900" indent="-342900">
              <a:buFont typeface="+mj-lt"/>
              <a:buAutoNum type="arabicPeriod"/>
            </a:pPr>
            <a:r>
              <a:rPr lang="en-US" smtClean="0">
                <a:solidFill>
                  <a:schemeClr val="bg1"/>
                </a:solidFill>
                <a:latin typeface="Arial" pitchFamily="34" charset="0"/>
                <a:cs typeface="Arial" pitchFamily="34" charset="0"/>
              </a:rPr>
              <a:t>Siapkan data yang akan diurutkan</a:t>
            </a:r>
          </a:p>
          <a:p>
            <a:pPr marL="342900" indent="-342900">
              <a:buFont typeface="+mj-lt"/>
              <a:buAutoNum type="arabicPeriod"/>
            </a:pPr>
            <a:r>
              <a:rPr lang="en-US" smtClean="0">
                <a:solidFill>
                  <a:schemeClr val="bg1"/>
                </a:solidFill>
                <a:latin typeface="Arial" pitchFamily="34" charset="0"/>
                <a:cs typeface="Arial" pitchFamily="34" charset="0"/>
              </a:rPr>
              <a:t>Letakan Pointer di awal data yang akan diurutkan</a:t>
            </a:r>
          </a:p>
          <a:p>
            <a:pPr marL="342900" indent="-342900">
              <a:buFont typeface="+mj-lt"/>
              <a:buAutoNum type="arabicPeriod"/>
            </a:pPr>
            <a:r>
              <a:rPr lang="en-US" smtClean="0">
                <a:solidFill>
                  <a:schemeClr val="bg1"/>
                </a:solidFill>
                <a:latin typeface="Arial" pitchFamily="34" charset="0"/>
                <a:cs typeface="Arial" pitchFamily="34" charset="0"/>
              </a:rPr>
              <a:t>Klik </a:t>
            </a:r>
            <a:r>
              <a:rPr lang="en-US" b="1" smtClean="0">
                <a:solidFill>
                  <a:schemeClr val="bg1"/>
                </a:solidFill>
                <a:latin typeface="Arial" pitchFamily="34" charset="0"/>
                <a:cs typeface="Arial" pitchFamily="34" charset="0"/>
              </a:rPr>
              <a:t>Tab Data  </a:t>
            </a:r>
            <a:r>
              <a:rPr lang="en-US" smtClean="0">
                <a:solidFill>
                  <a:schemeClr val="bg1"/>
                </a:solidFill>
                <a:latin typeface="Arial" pitchFamily="34" charset="0"/>
                <a:cs typeface="Arial" pitchFamily="34" charset="0"/>
              </a:rPr>
              <a:t>pilih data, Sort, maka akan tampil gambar berikut</a:t>
            </a:r>
          </a:p>
          <a:p>
            <a:pPr marL="342900" indent="-342900">
              <a:buFont typeface="+mj-lt"/>
              <a:buAutoNum type="arabicPeriod"/>
            </a:pPr>
            <a:endParaRPr lang="en-US" smtClean="0">
              <a:solidFill>
                <a:schemeClr val="bg1"/>
              </a:solidFill>
              <a:latin typeface="Arial" pitchFamily="34" charset="0"/>
              <a:cs typeface="Arial" pitchFamily="34" charset="0"/>
            </a:endParaRPr>
          </a:p>
          <a:p>
            <a:pPr marL="342900" indent="-342900">
              <a:buFont typeface="+mj-lt"/>
              <a:buAutoNum type="arabicPeriod"/>
            </a:pPr>
            <a:endParaRPr lang="en-US" smtClean="0">
              <a:solidFill>
                <a:schemeClr val="bg1"/>
              </a:solidFill>
              <a:latin typeface="Arial" pitchFamily="34" charset="0"/>
              <a:cs typeface="Arial" pitchFamily="34" charset="0"/>
            </a:endParaRPr>
          </a:p>
          <a:p>
            <a:pPr marL="342900" indent="-342900">
              <a:buFont typeface="+mj-lt"/>
              <a:buAutoNum type="arabicPeriod"/>
            </a:pPr>
            <a:endParaRPr lang="en-US" smtClean="0">
              <a:solidFill>
                <a:schemeClr val="bg1"/>
              </a:solidFill>
              <a:latin typeface="Arial" pitchFamily="34" charset="0"/>
              <a:cs typeface="Arial" pitchFamily="34" charset="0"/>
            </a:endParaRPr>
          </a:p>
          <a:p>
            <a:pPr marL="342900" indent="-342900">
              <a:buFont typeface="+mj-lt"/>
              <a:buAutoNum type="arabicPeriod"/>
            </a:pPr>
            <a:endParaRPr lang="en-US" smtClean="0">
              <a:solidFill>
                <a:schemeClr val="bg1"/>
              </a:solidFill>
              <a:latin typeface="Arial" pitchFamily="34" charset="0"/>
              <a:cs typeface="Arial" pitchFamily="34" charset="0"/>
            </a:endParaRPr>
          </a:p>
          <a:p>
            <a:pPr marL="342900" indent="-342900">
              <a:buFont typeface="+mj-lt"/>
              <a:buAutoNum type="arabicPeriod"/>
            </a:pPr>
            <a:endParaRPr lang="en-US" smtClean="0">
              <a:solidFill>
                <a:schemeClr val="bg1"/>
              </a:solidFill>
              <a:latin typeface="Arial" pitchFamily="34" charset="0"/>
              <a:cs typeface="Arial" pitchFamily="34" charset="0"/>
            </a:endParaRPr>
          </a:p>
          <a:p>
            <a:pPr marL="342900" indent="-342900">
              <a:buFont typeface="+mj-lt"/>
              <a:buAutoNum type="arabicPeriod"/>
            </a:pPr>
            <a:endParaRPr lang="en-US" smtClean="0">
              <a:solidFill>
                <a:schemeClr val="bg1"/>
              </a:solidFill>
              <a:latin typeface="Arial" pitchFamily="34" charset="0"/>
              <a:cs typeface="Arial" pitchFamily="34" charset="0"/>
            </a:endParaRPr>
          </a:p>
          <a:p>
            <a:pPr marL="342900" indent="-342900">
              <a:buFont typeface="+mj-lt"/>
              <a:buAutoNum type="arabicPeriod"/>
            </a:pPr>
            <a:endParaRPr lang="en-US" smtClean="0">
              <a:solidFill>
                <a:schemeClr val="bg1"/>
              </a:solidFill>
              <a:latin typeface="Arial" pitchFamily="34" charset="0"/>
              <a:cs typeface="Arial" pitchFamily="34" charset="0"/>
            </a:endParaRPr>
          </a:p>
          <a:p>
            <a:pPr marL="342900" indent="-342900">
              <a:buFont typeface="+mj-lt"/>
              <a:buAutoNum type="arabicPeriod"/>
            </a:pPr>
            <a:endParaRPr lang="en-US" smtClean="0">
              <a:solidFill>
                <a:schemeClr val="bg1"/>
              </a:solidFill>
              <a:latin typeface="Arial" pitchFamily="34" charset="0"/>
              <a:cs typeface="Arial" pitchFamily="34" charset="0"/>
            </a:endParaRPr>
          </a:p>
          <a:p>
            <a:pPr marL="342900" indent="-342900">
              <a:buFont typeface="+mj-lt"/>
              <a:buAutoNum type="arabicPeriod"/>
            </a:pPr>
            <a:endParaRPr lang="en-US" smtClean="0">
              <a:solidFill>
                <a:schemeClr val="bg1"/>
              </a:solidFill>
              <a:latin typeface="Arial" pitchFamily="34" charset="0"/>
              <a:cs typeface="Arial" pitchFamily="34" charset="0"/>
            </a:endParaRPr>
          </a:p>
          <a:p>
            <a:pPr marL="342900" indent="-342900">
              <a:buFont typeface="+mj-lt"/>
              <a:buAutoNum type="arabicPeriod"/>
            </a:pPr>
            <a:r>
              <a:rPr lang="en-US" smtClean="0">
                <a:solidFill>
                  <a:schemeClr val="bg1"/>
                </a:solidFill>
                <a:latin typeface="Arial" pitchFamily="34" charset="0"/>
                <a:cs typeface="Arial" pitchFamily="34" charset="0"/>
              </a:rPr>
              <a:t>Klik Panah bawah pada Sort by lalu pilih fielnamenya misalnya Nama siswa</a:t>
            </a:r>
          </a:p>
          <a:p>
            <a:pPr marL="342900" indent="-342900">
              <a:buFont typeface="+mj-lt"/>
              <a:buAutoNum type="arabicPeriod"/>
            </a:pPr>
            <a:r>
              <a:rPr lang="en-US" smtClean="0">
                <a:solidFill>
                  <a:schemeClr val="bg1"/>
                </a:solidFill>
                <a:latin typeface="Arial" pitchFamily="34" charset="0"/>
                <a:cs typeface="Arial" pitchFamily="34" charset="0"/>
              </a:rPr>
              <a:t>Tentukan cara pengurutannya pada order misalnya A to Z atau mengurutkan dari kecil kebesar</a:t>
            </a:r>
          </a:p>
          <a:p>
            <a:pPr marL="342900" indent="-342900">
              <a:buFont typeface="+mj-lt"/>
              <a:buAutoNum type="arabicPeriod"/>
            </a:pPr>
            <a:r>
              <a:rPr lang="en-US" smtClean="0">
                <a:solidFill>
                  <a:schemeClr val="bg1"/>
                </a:solidFill>
                <a:latin typeface="Arial" pitchFamily="34" charset="0"/>
                <a:cs typeface="Arial" pitchFamily="34" charset="0"/>
              </a:rPr>
              <a:t>Klik Ok.</a:t>
            </a:r>
          </a:p>
        </p:txBody>
      </p:sp>
      <p:pic>
        <p:nvPicPr>
          <p:cNvPr id="5" name="Picture 2"/>
          <p:cNvPicPr>
            <a:picLocks noChangeAspect="1" noChangeArrowheads="1"/>
          </p:cNvPicPr>
          <p:nvPr/>
        </p:nvPicPr>
        <p:blipFill>
          <a:blip r:embed="rId2"/>
          <a:srcRect/>
          <a:stretch>
            <a:fillRect/>
          </a:stretch>
        </p:blipFill>
        <p:spPr bwMode="auto">
          <a:xfrm>
            <a:off x="990600" y="2438401"/>
            <a:ext cx="5715000" cy="2133600"/>
          </a:xfrm>
          <a:prstGeom prst="rect">
            <a:avLst/>
          </a:prstGeom>
          <a:noFill/>
          <a:ln w="9525">
            <a:noFill/>
            <a:miter lim="800000"/>
            <a:headEnd/>
            <a:tailEnd/>
          </a:ln>
          <a:effectLst/>
        </p:spPr>
      </p:pic>
      <p:sp>
        <p:nvSpPr>
          <p:cNvPr id="6" name="Action Button: Back or Previous 5">
            <a:hlinkClick r:id="" action="ppaction://hlinkshowjump?jump=previousslide" highlightClick="1"/>
          </p:cNvPr>
          <p:cNvSpPr/>
          <p:nvPr/>
        </p:nvSpPr>
        <p:spPr>
          <a:xfrm>
            <a:off x="7696200" y="6248400"/>
            <a:ext cx="457200" cy="381000"/>
          </a:xfrm>
          <a:prstGeom prst="actionButtonBackPrevious">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7239000" y="6248400"/>
            <a:ext cx="457200" cy="381000"/>
          </a:xfrm>
          <a:prstGeom prst="actionButtonBeginning">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hlinkClick r:id="rId2" action="ppaction://hlinksldjump"/>
          </p:cNvPr>
          <p:cNvSpPr>
            <a:spLocks noGrp="1"/>
          </p:cNvSpPr>
          <p:nvPr>
            <p:ph type="title"/>
          </p:nvPr>
        </p:nvSpPr>
        <p:spPr>
          <a:prstGeom prst="roundRect">
            <a:avLst/>
          </a:prstGeom>
        </p:spPr>
        <p:style>
          <a:lnRef idx="0">
            <a:schemeClr val="accent3"/>
          </a:lnRef>
          <a:fillRef idx="3">
            <a:schemeClr val="accent3"/>
          </a:fillRef>
          <a:effectRef idx="3">
            <a:schemeClr val="accent3"/>
          </a:effectRef>
          <a:fontRef idx="minor">
            <a:schemeClr val="lt1"/>
          </a:fontRef>
        </p:style>
        <p:txBody>
          <a:bodyPr rtlCol="0" anchor="ctr">
            <a:noAutofit/>
          </a:bodyPr>
          <a:lstStyle/>
          <a:p>
            <a:pPr algn="ctr"/>
            <a:r>
              <a:rPr lang="en-US" sz="2800" smtClean="0">
                <a:solidFill>
                  <a:srgbClr val="FF0000"/>
                </a:solidFill>
                <a:latin typeface="Arial" pitchFamily="34" charset="0"/>
                <a:cs typeface="Arial" pitchFamily="34" charset="0"/>
              </a:rPr>
              <a:t>4. Mencetak Lembar Kerja dan Laporan</a:t>
            </a:r>
            <a:endParaRPr lang="en-US" sz="2800">
              <a:solidFill>
                <a:srgbClr val="FF0000"/>
              </a:solidFill>
              <a:latin typeface="Arial" pitchFamily="34" charset="0"/>
              <a:cs typeface="Arial" pitchFamily="34" charset="0"/>
            </a:endParaRPr>
          </a:p>
        </p:txBody>
      </p:sp>
      <p:sp>
        <p:nvSpPr>
          <p:cNvPr id="5" name="Content Placeholder 4"/>
          <p:cNvSpPr>
            <a:spLocks noGrp="1"/>
          </p:cNvSpPr>
          <p:nvPr>
            <p:ph idx="1"/>
          </p:nvPr>
        </p:nvSpPr>
        <p:spPr/>
        <p:txBody>
          <a:bodyPr/>
          <a:lstStyle/>
          <a:p>
            <a:pPr marL="514350" indent="-514350">
              <a:buFont typeface="+mj-lt"/>
              <a:buAutoNum type="arabicPeriod"/>
            </a:pPr>
            <a:r>
              <a:rPr lang="en-US" smtClean="0">
                <a:solidFill>
                  <a:srgbClr val="FFFF00"/>
                </a:solidFill>
              </a:rPr>
              <a:t>Memilih  Jenis / Nama Printer</a:t>
            </a:r>
          </a:p>
          <a:p>
            <a:pPr marL="514350" indent="-514350">
              <a:buFont typeface="+mj-lt"/>
              <a:buAutoNum type="arabicPeriod"/>
            </a:pPr>
            <a:r>
              <a:rPr lang="en-US" smtClean="0">
                <a:solidFill>
                  <a:srgbClr val="FFFF00"/>
                </a:solidFill>
              </a:rPr>
              <a:t>Mengatur Ukuran Kertas</a:t>
            </a:r>
          </a:p>
          <a:p>
            <a:pPr marL="514350" indent="-514350">
              <a:buFont typeface="+mj-lt"/>
              <a:buAutoNum type="arabicPeriod"/>
            </a:pPr>
            <a:r>
              <a:rPr lang="en-US" smtClean="0">
                <a:solidFill>
                  <a:srgbClr val="FFFF00"/>
                </a:solidFill>
              </a:rPr>
              <a:t>Menentukan batas-batas pencetakan di kertas</a:t>
            </a:r>
          </a:p>
          <a:p>
            <a:pPr marL="514350" indent="-514350">
              <a:buFont typeface="+mj-lt"/>
              <a:buAutoNum type="arabicPeriod"/>
            </a:pPr>
            <a:r>
              <a:rPr lang="en-US" smtClean="0">
                <a:solidFill>
                  <a:srgbClr val="FFFF00"/>
                </a:solidFill>
              </a:rPr>
              <a:t>Mengisikan catatan Kepala (header), catatan Kaki (Foother) ke dalam lembar kerja</a:t>
            </a:r>
          </a:p>
          <a:p>
            <a:pPr marL="514350" indent="-514350">
              <a:buFont typeface="+mj-lt"/>
              <a:buAutoNum type="arabicPeriod"/>
            </a:pPr>
            <a:r>
              <a:rPr lang="en-US" smtClean="0">
                <a:solidFill>
                  <a:srgbClr val="FFFF00"/>
                </a:solidFill>
              </a:rPr>
              <a:t>Mencetak Lembar Kerja ke File / Ke Printer</a:t>
            </a:r>
            <a:endParaRPr lang="en-US">
              <a:solidFill>
                <a:srgbClr val="FFFF00"/>
              </a:solidFill>
            </a:endParaRPr>
          </a:p>
        </p:txBody>
      </p:sp>
      <p:sp>
        <p:nvSpPr>
          <p:cNvPr id="3" name="Date Placeholder 2"/>
          <p:cNvSpPr>
            <a:spLocks noGrp="1"/>
          </p:cNvSpPr>
          <p:nvPr>
            <p:ph type="dt" sz="half" idx="10"/>
          </p:nvPr>
        </p:nvSpPr>
        <p:spPr/>
        <p:txBody>
          <a:bodyPr/>
          <a:lstStyle/>
          <a:p>
            <a:fld id="{003BA2B0-0213-4A35-9B82-B79816F6B982}" type="datetime1">
              <a:rPr lang="id-ID" smtClean="0"/>
              <a:pPr/>
              <a:t>18/03/2015</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82000" cy="5562600"/>
          </a:xfrm>
          <a:solidFill>
            <a:srgbClr val="0070C0"/>
          </a:solidFill>
          <a:ln>
            <a:noFill/>
          </a:ln>
        </p:spPr>
        <p:style>
          <a:lnRef idx="3">
            <a:schemeClr val="lt1"/>
          </a:lnRef>
          <a:fillRef idx="1">
            <a:schemeClr val="accent3"/>
          </a:fillRef>
          <a:effectRef idx="1">
            <a:schemeClr val="accent3"/>
          </a:effectRef>
          <a:fontRef idx="minor">
            <a:schemeClr val="lt1"/>
          </a:fontRef>
        </p:style>
        <p:txBody>
          <a:bodyPr>
            <a:noAutofit/>
          </a:bodyPr>
          <a:lstStyle/>
          <a:p>
            <a:pPr>
              <a:buNone/>
            </a:pPr>
            <a:r>
              <a:rPr lang="en-US" sz="1800" b="1" smtClean="0">
                <a:solidFill>
                  <a:schemeClr val="bg1"/>
                </a:solidFill>
                <a:latin typeface="Andalus" pitchFamily="18" charset="-78"/>
                <a:cs typeface="Andalus" pitchFamily="18" charset="-78"/>
              </a:rPr>
              <a:t>Mengatur Letak data dalam Cell</a:t>
            </a:r>
          </a:p>
          <a:p>
            <a:pPr marL="514350" indent="-514350">
              <a:buFont typeface="+mj-lt"/>
              <a:buAutoNum type="arabicPeriod"/>
            </a:pPr>
            <a:r>
              <a:rPr lang="en-US" sz="1800" smtClean="0">
                <a:solidFill>
                  <a:schemeClr val="bg1"/>
                </a:solidFill>
                <a:latin typeface="Andalus" pitchFamily="18" charset="-78"/>
                <a:cs typeface="Andalus" pitchFamily="18" charset="-78"/>
              </a:rPr>
              <a:t> Letakan Pointer pada awal data </a:t>
            </a:r>
          </a:p>
          <a:p>
            <a:pPr marL="514350" indent="-514350">
              <a:buFont typeface="+mj-lt"/>
              <a:buAutoNum type="arabicPeriod"/>
            </a:pPr>
            <a:r>
              <a:rPr lang="en-US" sz="1800" smtClean="0">
                <a:solidFill>
                  <a:schemeClr val="bg1"/>
                </a:solidFill>
                <a:latin typeface="Andalus" pitchFamily="18" charset="-78"/>
                <a:cs typeface="Andalus" pitchFamily="18" charset="-78"/>
              </a:rPr>
              <a:t>Blok Seluruh data yang akan diatur letaknya </a:t>
            </a:r>
          </a:p>
          <a:p>
            <a:pPr marL="514350" indent="-514350">
              <a:buFont typeface="+mj-lt"/>
              <a:buAutoNum type="arabicPeriod"/>
            </a:pPr>
            <a:r>
              <a:rPr lang="en-US" sz="1800" smtClean="0">
                <a:solidFill>
                  <a:schemeClr val="bg1"/>
                </a:solidFill>
                <a:latin typeface="Andalus" pitchFamily="18" charset="-78"/>
                <a:cs typeface="Andalus" pitchFamily="18" charset="-78"/>
              </a:rPr>
              <a:t>Klik mouse kanan dalam blok</a:t>
            </a:r>
          </a:p>
          <a:p>
            <a:pPr marL="514350" indent="-514350">
              <a:buFont typeface="+mj-lt"/>
              <a:buAutoNum type="arabicPeriod"/>
            </a:pPr>
            <a:r>
              <a:rPr lang="en-US" sz="1800" smtClean="0">
                <a:solidFill>
                  <a:schemeClr val="bg1"/>
                </a:solidFill>
                <a:latin typeface="Andalus" pitchFamily="18" charset="-78"/>
                <a:cs typeface="Andalus" pitchFamily="18" charset="-78"/>
              </a:rPr>
              <a:t>Pilih  Format Cells, klik Aligment </a:t>
            </a:r>
          </a:p>
          <a:p>
            <a:pPr marL="514350" indent="-514350">
              <a:buFont typeface="+mj-lt"/>
              <a:buAutoNum type="arabicPeriod"/>
            </a:pPr>
            <a:r>
              <a:rPr lang="en-US" sz="1800" smtClean="0">
                <a:solidFill>
                  <a:schemeClr val="bg1"/>
                </a:solidFill>
                <a:latin typeface="Andalus" pitchFamily="18" charset="-78"/>
                <a:cs typeface="Andalus" pitchFamily="18" charset="-78"/>
              </a:rPr>
              <a:t>Klik Panah kebawah pada Horizontal</a:t>
            </a:r>
          </a:p>
          <a:p>
            <a:pPr marL="514350" indent="-514350">
              <a:buFont typeface="+mj-lt"/>
              <a:buAutoNum type="arabicPeriod"/>
            </a:pPr>
            <a:r>
              <a:rPr lang="en-US" sz="1800" smtClean="0">
                <a:solidFill>
                  <a:schemeClr val="bg1"/>
                </a:solidFill>
                <a:latin typeface="Andalus" pitchFamily="18" charset="-78"/>
                <a:cs typeface="Andalus" pitchFamily="18" charset="-78"/>
              </a:rPr>
              <a:t>Pilih Horizontal :</a:t>
            </a:r>
          </a:p>
          <a:p>
            <a:pPr marL="514350" indent="-514350">
              <a:buNone/>
            </a:pPr>
            <a:r>
              <a:rPr lang="en-US" sz="1800" smtClean="0">
                <a:solidFill>
                  <a:schemeClr val="bg1"/>
                </a:solidFill>
                <a:latin typeface="Andalus" pitchFamily="18" charset="-78"/>
                <a:cs typeface="Andalus" pitchFamily="18" charset="-78"/>
              </a:rPr>
              <a:t>	</a:t>
            </a:r>
            <a:r>
              <a:rPr lang="en-US" sz="1800" b="1" smtClean="0">
                <a:solidFill>
                  <a:schemeClr val="bg1"/>
                </a:solidFill>
                <a:latin typeface="Andalus" pitchFamily="18" charset="-78"/>
                <a:cs typeface="Andalus" pitchFamily="18" charset="-78"/>
              </a:rPr>
              <a:t>center</a:t>
            </a:r>
            <a:r>
              <a:rPr lang="en-US" sz="1800" smtClean="0">
                <a:solidFill>
                  <a:schemeClr val="bg1"/>
                </a:solidFill>
                <a:latin typeface="Andalus" pitchFamily="18" charset="-78"/>
                <a:cs typeface="Andalus" pitchFamily="18" charset="-78"/>
              </a:rPr>
              <a:t> untuk melakan data dalam cell Horizontal</a:t>
            </a:r>
          </a:p>
          <a:p>
            <a:pPr marL="514350" indent="-514350">
              <a:buNone/>
            </a:pPr>
            <a:r>
              <a:rPr lang="en-US" sz="1800" smtClean="0">
                <a:solidFill>
                  <a:schemeClr val="bg1"/>
                </a:solidFill>
                <a:latin typeface="Andalus" pitchFamily="18" charset="-78"/>
                <a:cs typeface="Andalus" pitchFamily="18" charset="-78"/>
              </a:rPr>
              <a:t>	</a:t>
            </a:r>
            <a:r>
              <a:rPr lang="en-US" sz="1800" b="1" smtClean="0">
                <a:solidFill>
                  <a:schemeClr val="bg1"/>
                </a:solidFill>
                <a:latin typeface="Andalus" pitchFamily="18" charset="-78"/>
                <a:cs typeface="Andalus" pitchFamily="18" charset="-78"/>
              </a:rPr>
              <a:t>Right</a:t>
            </a:r>
            <a:r>
              <a:rPr lang="en-US" sz="1800" smtClean="0">
                <a:solidFill>
                  <a:schemeClr val="bg1"/>
                </a:solidFill>
                <a:latin typeface="Andalus" pitchFamily="18" charset="-78"/>
                <a:cs typeface="Andalus" pitchFamily="18" charset="-78"/>
              </a:rPr>
              <a:t> untuk meletakan data rata kanan</a:t>
            </a:r>
          </a:p>
          <a:p>
            <a:pPr marL="514350" indent="-514350">
              <a:buNone/>
            </a:pPr>
            <a:r>
              <a:rPr lang="en-US" sz="1800" smtClean="0">
                <a:solidFill>
                  <a:schemeClr val="bg1"/>
                </a:solidFill>
                <a:latin typeface="Andalus" pitchFamily="18" charset="-78"/>
                <a:cs typeface="Andalus" pitchFamily="18" charset="-78"/>
              </a:rPr>
              <a:t>	</a:t>
            </a:r>
            <a:r>
              <a:rPr lang="en-US" sz="1800" b="1" smtClean="0">
                <a:solidFill>
                  <a:schemeClr val="bg1"/>
                </a:solidFill>
                <a:latin typeface="Andalus" pitchFamily="18" charset="-78"/>
                <a:cs typeface="Andalus" pitchFamily="18" charset="-78"/>
              </a:rPr>
              <a:t>Left </a:t>
            </a:r>
            <a:r>
              <a:rPr lang="en-US" sz="1800" smtClean="0">
                <a:solidFill>
                  <a:schemeClr val="bg1"/>
                </a:solidFill>
                <a:latin typeface="Andalus" pitchFamily="18" charset="-78"/>
                <a:cs typeface="Andalus" pitchFamily="18" charset="-78"/>
              </a:rPr>
              <a:t>untuk  meletakan data rata kiri</a:t>
            </a:r>
          </a:p>
          <a:p>
            <a:pPr marL="514350" indent="-514350">
              <a:buNone/>
            </a:pPr>
            <a:r>
              <a:rPr lang="en-US" sz="1800" smtClean="0">
                <a:solidFill>
                  <a:schemeClr val="bg1"/>
                </a:solidFill>
                <a:latin typeface="Andalus" pitchFamily="18" charset="-78"/>
                <a:cs typeface="Andalus" pitchFamily="18" charset="-78"/>
              </a:rPr>
              <a:t>	</a:t>
            </a:r>
            <a:r>
              <a:rPr lang="en-US" sz="1800" b="1" smtClean="0">
                <a:solidFill>
                  <a:schemeClr val="bg1"/>
                </a:solidFill>
                <a:latin typeface="Andalus" pitchFamily="18" charset="-78"/>
                <a:cs typeface="Andalus" pitchFamily="18" charset="-78"/>
              </a:rPr>
              <a:t>Justify </a:t>
            </a:r>
            <a:r>
              <a:rPr lang="en-US" sz="1800" smtClean="0">
                <a:solidFill>
                  <a:schemeClr val="bg1"/>
                </a:solidFill>
                <a:latin typeface="Andalus" pitchFamily="18" charset="-78"/>
                <a:cs typeface="Andalus" pitchFamily="18" charset="-78"/>
              </a:rPr>
              <a:t> untuk meletakan data rata kiri dan kanan</a:t>
            </a:r>
          </a:p>
          <a:p>
            <a:pPr marL="514350" indent="-514350">
              <a:buNone/>
            </a:pPr>
            <a:r>
              <a:rPr lang="en-US" sz="1800" smtClean="0">
                <a:solidFill>
                  <a:schemeClr val="bg1"/>
                </a:solidFill>
                <a:latin typeface="Andalus" pitchFamily="18" charset="-78"/>
                <a:cs typeface="Andalus" pitchFamily="18" charset="-78"/>
              </a:rPr>
              <a:t>	</a:t>
            </a:r>
            <a:r>
              <a:rPr lang="en-US" sz="1800" b="1" smtClean="0">
                <a:solidFill>
                  <a:schemeClr val="bg1"/>
                </a:solidFill>
                <a:latin typeface="Andalus" pitchFamily="18" charset="-78"/>
                <a:cs typeface="Andalus" pitchFamily="18" charset="-78"/>
              </a:rPr>
              <a:t>Center A Cross Column </a:t>
            </a:r>
            <a:r>
              <a:rPr lang="en-US" sz="1800" smtClean="0">
                <a:solidFill>
                  <a:schemeClr val="bg1"/>
                </a:solidFill>
                <a:latin typeface="Andalus" pitchFamily="18" charset="-78"/>
                <a:cs typeface="Andalus" pitchFamily="18" charset="-78"/>
              </a:rPr>
              <a:t> meletakan data ditengah beberapa cell dengan melompati beberapa kolom.</a:t>
            </a:r>
          </a:p>
          <a:p>
            <a:pPr marL="514350" indent="-514350">
              <a:buFont typeface="+mj-lt"/>
              <a:buAutoNum type="arabicPeriod" startAt="7"/>
            </a:pPr>
            <a:r>
              <a:rPr lang="en-US" sz="1800" smtClean="0">
                <a:solidFill>
                  <a:schemeClr val="bg1"/>
                </a:solidFill>
                <a:latin typeface="Andalus" pitchFamily="18" charset="-78"/>
                <a:cs typeface="Andalus" pitchFamily="18" charset="-78"/>
              </a:rPr>
              <a:t>Pilih Vertical </a:t>
            </a:r>
          </a:p>
          <a:p>
            <a:pPr marL="514350" indent="-514350">
              <a:buNone/>
            </a:pPr>
            <a:r>
              <a:rPr lang="en-US" sz="1800" smtClean="0">
                <a:solidFill>
                  <a:schemeClr val="bg1"/>
                </a:solidFill>
                <a:latin typeface="Andalus" pitchFamily="18" charset="-78"/>
                <a:cs typeface="Andalus" pitchFamily="18" charset="-78"/>
              </a:rPr>
              <a:t>	</a:t>
            </a:r>
            <a:r>
              <a:rPr lang="en-US" sz="1800" b="1" smtClean="0">
                <a:solidFill>
                  <a:schemeClr val="bg1"/>
                </a:solidFill>
                <a:latin typeface="Andalus" pitchFamily="18" charset="-78"/>
                <a:cs typeface="Andalus" pitchFamily="18" charset="-78"/>
              </a:rPr>
              <a:t>Cente</a:t>
            </a:r>
            <a:r>
              <a:rPr lang="en-US" sz="1800" smtClean="0">
                <a:solidFill>
                  <a:schemeClr val="bg1"/>
                </a:solidFill>
                <a:latin typeface="Andalus" pitchFamily="18" charset="-78"/>
                <a:cs typeface="Andalus" pitchFamily="18" charset="-78"/>
              </a:rPr>
              <a:t>r untuk meletakan data di tengah cell vertikal</a:t>
            </a:r>
          </a:p>
          <a:p>
            <a:pPr marL="514350" indent="-514350">
              <a:buNone/>
            </a:pPr>
            <a:r>
              <a:rPr lang="en-US" sz="1800" smtClean="0">
                <a:solidFill>
                  <a:schemeClr val="bg1"/>
                </a:solidFill>
                <a:latin typeface="Andalus" pitchFamily="18" charset="-78"/>
                <a:cs typeface="Andalus" pitchFamily="18" charset="-78"/>
              </a:rPr>
              <a:t>	</a:t>
            </a:r>
            <a:r>
              <a:rPr lang="en-US" sz="1800" b="1" smtClean="0">
                <a:solidFill>
                  <a:schemeClr val="bg1"/>
                </a:solidFill>
                <a:latin typeface="Andalus" pitchFamily="18" charset="-78"/>
                <a:cs typeface="Andalus" pitchFamily="18" charset="-78"/>
              </a:rPr>
              <a:t>Top</a:t>
            </a:r>
            <a:r>
              <a:rPr lang="en-US" sz="1800" smtClean="0">
                <a:solidFill>
                  <a:schemeClr val="bg1"/>
                </a:solidFill>
                <a:latin typeface="Andalus" pitchFamily="18" charset="-78"/>
                <a:cs typeface="Andalus" pitchFamily="18" charset="-78"/>
              </a:rPr>
              <a:t> untuk meletakan data rata atas cel vertikal</a:t>
            </a:r>
          </a:p>
          <a:p>
            <a:pPr marL="514350" indent="-514350">
              <a:buNone/>
            </a:pPr>
            <a:r>
              <a:rPr lang="en-US" sz="1800" smtClean="0">
                <a:solidFill>
                  <a:schemeClr val="bg1"/>
                </a:solidFill>
                <a:latin typeface="Andalus" pitchFamily="18" charset="-78"/>
                <a:cs typeface="Andalus" pitchFamily="18" charset="-78"/>
              </a:rPr>
              <a:t>	</a:t>
            </a:r>
            <a:r>
              <a:rPr lang="en-US" sz="1800" b="1" smtClean="0">
                <a:solidFill>
                  <a:schemeClr val="bg1"/>
                </a:solidFill>
                <a:latin typeface="Andalus" pitchFamily="18" charset="-78"/>
                <a:cs typeface="Andalus" pitchFamily="18" charset="-78"/>
              </a:rPr>
              <a:t>Buttom</a:t>
            </a:r>
            <a:r>
              <a:rPr lang="en-US" sz="1800" smtClean="0">
                <a:solidFill>
                  <a:schemeClr val="bg1"/>
                </a:solidFill>
                <a:latin typeface="Andalus" pitchFamily="18" charset="-78"/>
                <a:cs typeface="Andalus" pitchFamily="18" charset="-78"/>
              </a:rPr>
              <a:t> meletakan data rata bawah cell vertical</a:t>
            </a:r>
          </a:p>
          <a:p>
            <a:pPr marL="514350" indent="-514350">
              <a:buNone/>
            </a:pPr>
            <a:endParaRPr lang="en-US" sz="1800" smtClean="0">
              <a:solidFill>
                <a:schemeClr val="bg1"/>
              </a:solidFill>
              <a:latin typeface="Andalus" pitchFamily="18" charset="-78"/>
              <a:cs typeface="Andalus" pitchFamily="18" charset="-78"/>
            </a:endParaRPr>
          </a:p>
          <a:p>
            <a:pPr marL="514350" indent="-514350">
              <a:buFont typeface="+mj-lt"/>
              <a:buAutoNum type="arabicPeriod"/>
            </a:pPr>
            <a:endParaRPr lang="en-US" sz="1800">
              <a:solidFill>
                <a:schemeClr val="bg1"/>
              </a:solidFill>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4D33C7E7-7E9F-4EB8-84B1-082E17C0BAC3}" type="datetime1">
              <a:rPr lang="id-ID" smtClean="0"/>
              <a:pPr/>
              <a:t>18/03/2015</a:t>
            </a:fld>
            <a:endParaRPr lang="en-US"/>
          </a:p>
        </p:txBody>
      </p:sp>
      <p:sp>
        <p:nvSpPr>
          <p:cNvPr id="5" name="Action Button: Forward or Next 4">
            <a:hlinkClick r:id="" action="ppaction://hlinkshowjump?jump=nextslide" highlightClick="1"/>
          </p:cNvPr>
          <p:cNvSpPr/>
          <p:nvPr/>
        </p:nvSpPr>
        <p:spPr>
          <a:xfrm>
            <a:off x="8382000" y="5943600"/>
            <a:ext cx="381000" cy="381000"/>
          </a:xfrm>
          <a:prstGeom prst="actionButtonForwardNex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685800"/>
            <a:ext cx="7010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00"/>
                </a:solidFill>
                <a:effectLst/>
                <a:latin typeface="Aharoni" pitchFamily="2" charset="-79"/>
                <a:ea typeface="Calibri" pitchFamily="34" charset="0"/>
                <a:cs typeface="Aharoni" pitchFamily="2" charset="-79"/>
              </a:rPr>
              <a:t>Meletakan data ditengah</a:t>
            </a:r>
            <a:r>
              <a:rPr kumimoji="0" lang="en-US" sz="2800" b="0" i="0" u="none" strike="noStrike" cap="none" normalizeH="0" smtClean="0">
                <a:ln>
                  <a:noFill/>
                </a:ln>
                <a:solidFill>
                  <a:srgbClr val="FFFF00"/>
                </a:solidFill>
                <a:effectLst/>
                <a:latin typeface="Aharoni" pitchFamily="2" charset="-79"/>
                <a:ea typeface="Calibri" pitchFamily="34" charset="0"/>
                <a:cs typeface="Aharoni" pitchFamily="2" charset="-79"/>
              </a:rPr>
              <a:t> beberapa cell</a:t>
            </a:r>
            <a:endParaRPr kumimoji="0" lang="en-US" sz="2800" b="0" i="0" u="none" strike="noStrike" cap="none" normalizeH="0" baseline="0" smtClean="0">
              <a:ln>
                <a:noFill/>
              </a:ln>
              <a:solidFill>
                <a:srgbClr val="FFFF00"/>
              </a:solidFill>
              <a:effectLst/>
              <a:latin typeface="Aharoni" pitchFamily="2" charset="-79"/>
              <a:cs typeface="Aharoni" pitchFamily="2" charset="-79"/>
            </a:endParaRPr>
          </a:p>
        </p:txBody>
      </p:sp>
      <p:sp>
        <p:nvSpPr>
          <p:cNvPr id="4" name="TextBox 3"/>
          <p:cNvSpPr txBox="1"/>
          <p:nvPr/>
        </p:nvSpPr>
        <p:spPr>
          <a:xfrm>
            <a:off x="838200" y="1447800"/>
            <a:ext cx="7010400" cy="2308324"/>
          </a:xfrm>
          <a:prstGeom prst="rect">
            <a:avLst/>
          </a:prstGeom>
          <a:noFill/>
        </p:spPr>
        <p:txBody>
          <a:bodyPr wrap="square" rtlCol="0">
            <a:spAutoFit/>
          </a:bodyPr>
          <a:lstStyle/>
          <a:p>
            <a:pPr marL="342900" indent="-342900">
              <a:buFont typeface="+mj-lt"/>
              <a:buAutoNum type="arabicPeriod"/>
            </a:pPr>
            <a:r>
              <a:rPr lang="en-US" sz="2400" smtClean="0">
                <a:solidFill>
                  <a:schemeClr val="bg1"/>
                </a:solidFill>
                <a:latin typeface="Arial" pitchFamily="34" charset="0"/>
                <a:cs typeface="Arial" pitchFamily="34" charset="0"/>
              </a:rPr>
              <a:t>Letakan Pointer pada cell tempat data diketikan</a:t>
            </a:r>
          </a:p>
          <a:p>
            <a:pPr marL="342900" indent="-342900">
              <a:buFont typeface="+mj-lt"/>
              <a:buAutoNum type="arabicPeriod"/>
            </a:pPr>
            <a:r>
              <a:rPr lang="en-US" sz="2400" smtClean="0">
                <a:solidFill>
                  <a:schemeClr val="bg1"/>
                </a:solidFill>
                <a:latin typeface="Arial" pitchFamily="34" charset="0"/>
                <a:cs typeface="Arial" pitchFamily="34" charset="0"/>
              </a:rPr>
              <a:t>Blok Seluruh Cell yang akan ditempatkan data tersebut </a:t>
            </a:r>
          </a:p>
          <a:p>
            <a:pPr marL="342900" indent="-342900">
              <a:buFont typeface="+mj-lt"/>
              <a:buAutoNum type="arabicPeriod"/>
            </a:pPr>
            <a:r>
              <a:rPr lang="en-US" sz="2400" smtClean="0">
                <a:solidFill>
                  <a:schemeClr val="bg1"/>
                </a:solidFill>
                <a:latin typeface="Arial" pitchFamily="34" charset="0"/>
                <a:cs typeface="Arial" pitchFamily="34" charset="0"/>
              </a:rPr>
              <a:t>Klik Mouse Kanan</a:t>
            </a:r>
          </a:p>
          <a:p>
            <a:pPr marL="342900" indent="-342900">
              <a:buFont typeface="+mj-lt"/>
              <a:buAutoNum type="arabicPeriod"/>
            </a:pPr>
            <a:r>
              <a:rPr lang="en-US" sz="2400" smtClean="0">
                <a:solidFill>
                  <a:schemeClr val="bg1"/>
                </a:solidFill>
                <a:latin typeface="Arial" pitchFamily="34" charset="0"/>
                <a:cs typeface="Arial" pitchFamily="34" charset="0"/>
              </a:rPr>
              <a:t>Pilih Format Cells</a:t>
            </a:r>
          </a:p>
          <a:p>
            <a:pPr marL="342900" indent="-342900">
              <a:buFont typeface="+mj-lt"/>
              <a:buAutoNum type="arabicPeriod"/>
            </a:pPr>
            <a:r>
              <a:rPr lang="en-US" sz="2400" smtClean="0">
                <a:solidFill>
                  <a:schemeClr val="bg1"/>
                </a:solidFill>
                <a:latin typeface="Arial" pitchFamily="34" charset="0"/>
                <a:cs typeface="Arial" pitchFamily="34" charset="0"/>
              </a:rPr>
              <a:t>Ceklist Merge Cells pada Text Control</a:t>
            </a:r>
          </a:p>
        </p:txBody>
      </p:sp>
      <p:sp>
        <p:nvSpPr>
          <p:cNvPr id="7" name="Action Button: Back or Previous 6">
            <a:hlinkClick r:id="" action="ppaction://hlinkshowjump?jump=previousslide" highlightClick="1"/>
          </p:cNvPr>
          <p:cNvSpPr/>
          <p:nvPr/>
        </p:nvSpPr>
        <p:spPr>
          <a:xfrm>
            <a:off x="8077200" y="6019800"/>
            <a:ext cx="457200" cy="3810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Oval Callout 7">
            <a:hlinkClick r:id="rId2" action="ppaction://hlinksldjump"/>
          </p:cNvPr>
          <p:cNvSpPr/>
          <p:nvPr/>
        </p:nvSpPr>
        <p:spPr>
          <a:xfrm>
            <a:off x="8610600" y="3733800"/>
            <a:ext cx="533400" cy="2362200"/>
          </a:xfrm>
          <a:prstGeom prst="wedgeEllipseCallou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smtClean="0">
                <a:latin typeface="Arial" pitchFamily="34" charset="0"/>
                <a:cs typeface="Arial" pitchFamily="34" charset="0"/>
              </a:rPr>
              <a:t>Kemba</a:t>
            </a:r>
          </a:p>
          <a:p>
            <a:pPr algn="ctr"/>
            <a:r>
              <a:rPr lang="en-US" b="1" smtClean="0">
                <a:latin typeface="Arial" pitchFamily="34" charset="0"/>
                <a:cs typeface="Arial" pitchFamily="34" charset="0"/>
              </a:rPr>
              <a:t>L</a:t>
            </a:r>
          </a:p>
          <a:p>
            <a:pPr algn="ctr"/>
            <a:r>
              <a:rPr lang="en-US" b="1" smtClean="0">
                <a:latin typeface="Arial" pitchFamily="34" charset="0"/>
                <a:cs typeface="Arial" pitchFamily="34" charset="0"/>
              </a:rPr>
              <a:t>i</a:t>
            </a:r>
            <a:endParaRPr lang="en-US" b="1">
              <a:latin typeface="Arial" pitchFamily="34" charset="0"/>
              <a:cs typeface="Arial" pitchFamily="34" charset="0"/>
            </a:endParaRPr>
          </a:p>
        </p:txBody>
      </p:sp>
      <p:sp>
        <p:nvSpPr>
          <p:cNvPr id="6" name="Date Placeholder 5"/>
          <p:cNvSpPr>
            <a:spLocks noGrp="1"/>
          </p:cNvSpPr>
          <p:nvPr>
            <p:ph type="dt" sz="half" idx="10"/>
          </p:nvPr>
        </p:nvSpPr>
        <p:spPr/>
        <p:txBody>
          <a:bodyPr/>
          <a:lstStyle/>
          <a:p>
            <a:fld id="{BB199AE7-4B85-4E7C-B8F4-43ACB0966AC4}" type="datetime1">
              <a:rPr lang="id-ID" smtClean="0"/>
              <a:pPr/>
              <a:t>18/03/2015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304800"/>
            <a:ext cx="7086600" cy="838200"/>
          </a:xfrm>
        </p:spPr>
        <p:txBody>
          <a:bodyPr>
            <a:normAutofit/>
          </a:bodyPr>
          <a:lstStyle/>
          <a:p>
            <a:r>
              <a:rPr lang="en-US" sz="2600" smtClean="0">
                <a:solidFill>
                  <a:srgbClr val="FFFF00"/>
                </a:solidFill>
              </a:rPr>
              <a:t>Operator Matematika dan hirarkinya</a:t>
            </a:r>
            <a:endParaRPr lang="en-US" sz="2600">
              <a:solidFill>
                <a:srgbClr val="FFFF00"/>
              </a:solidFill>
            </a:endParaRPr>
          </a:p>
        </p:txBody>
      </p:sp>
      <p:sp>
        <p:nvSpPr>
          <p:cNvPr id="5" name="Date Placeholder 4"/>
          <p:cNvSpPr>
            <a:spLocks noGrp="1"/>
          </p:cNvSpPr>
          <p:nvPr>
            <p:ph type="dt" sz="half" idx="10"/>
          </p:nvPr>
        </p:nvSpPr>
        <p:spPr/>
        <p:txBody>
          <a:bodyPr/>
          <a:lstStyle/>
          <a:p>
            <a:fld id="{6E12010D-4B74-4D1F-8FF1-7E4001D5863D}" type="datetime1">
              <a:rPr lang="id-ID" smtClean="0"/>
              <a:pPr/>
              <a:t>18/03/2015</a:t>
            </a:fld>
            <a:endParaRPr lang="en-US"/>
          </a:p>
        </p:txBody>
      </p:sp>
      <p:graphicFrame>
        <p:nvGraphicFramePr>
          <p:cNvPr id="7" name="Table 6"/>
          <p:cNvGraphicFramePr>
            <a:graphicFrameLocks noGrp="1"/>
          </p:cNvGraphicFramePr>
          <p:nvPr/>
        </p:nvGraphicFramePr>
        <p:xfrm>
          <a:off x="609600" y="1143000"/>
          <a:ext cx="7772401" cy="4754880"/>
        </p:xfrm>
        <a:graphic>
          <a:graphicData uri="http://schemas.openxmlformats.org/drawingml/2006/table">
            <a:tbl>
              <a:tblPr firstRow="1" bandRow="1">
                <a:tableStyleId>{5C22544A-7EE6-4342-B048-85BDC9FD1C3A}</a:tableStyleId>
              </a:tblPr>
              <a:tblGrid>
                <a:gridCol w="806027"/>
                <a:gridCol w="1784773"/>
                <a:gridCol w="1295400"/>
                <a:gridCol w="1981200"/>
                <a:gridCol w="1905001"/>
              </a:tblGrid>
              <a:tr h="622300">
                <a:tc>
                  <a:txBody>
                    <a:bodyPr/>
                    <a:lstStyle/>
                    <a:p>
                      <a:pPr algn="ctr"/>
                      <a:r>
                        <a:rPr lang="en-US" smtClean="0">
                          <a:latin typeface="Arial" pitchFamily="34" charset="0"/>
                          <a:cs typeface="Arial" pitchFamily="34" charset="0"/>
                        </a:rPr>
                        <a:t>Operator</a:t>
                      </a:r>
                      <a:endParaRPr lang="en-US">
                        <a:latin typeface="Arial" pitchFamily="34" charset="0"/>
                        <a:cs typeface="Arial" pitchFamily="34" charset="0"/>
                      </a:endParaRPr>
                    </a:p>
                  </a:txBody>
                  <a:tcPr/>
                </a:tc>
                <a:tc>
                  <a:txBody>
                    <a:bodyPr/>
                    <a:lstStyle/>
                    <a:p>
                      <a:pPr algn="ctr"/>
                      <a:r>
                        <a:rPr lang="en-US" smtClean="0">
                          <a:latin typeface="Arial" pitchFamily="34" charset="0"/>
                          <a:cs typeface="Arial" pitchFamily="34" charset="0"/>
                        </a:rPr>
                        <a:t>Fungsi</a:t>
                      </a:r>
                      <a:endParaRPr lang="en-US">
                        <a:latin typeface="Arial" pitchFamily="34" charset="0"/>
                        <a:cs typeface="Arial" pitchFamily="34" charset="0"/>
                      </a:endParaRPr>
                    </a:p>
                  </a:txBody>
                  <a:tcPr/>
                </a:tc>
                <a:tc>
                  <a:txBody>
                    <a:bodyPr/>
                    <a:lstStyle/>
                    <a:p>
                      <a:pPr algn="ctr"/>
                      <a:r>
                        <a:rPr lang="en-US" smtClean="0">
                          <a:latin typeface="Arial" pitchFamily="34" charset="0"/>
                          <a:cs typeface="Arial" pitchFamily="34" charset="0"/>
                        </a:rPr>
                        <a:t>Contoh</a:t>
                      </a:r>
                      <a:r>
                        <a:rPr lang="en-US" baseline="0" smtClean="0">
                          <a:latin typeface="Arial" pitchFamily="34" charset="0"/>
                          <a:cs typeface="Arial" pitchFamily="34" charset="0"/>
                        </a:rPr>
                        <a:t> Kegunaannya</a:t>
                      </a:r>
                      <a:endParaRPr lang="en-US">
                        <a:latin typeface="Arial" pitchFamily="34" charset="0"/>
                        <a:cs typeface="Arial" pitchFamily="34" charset="0"/>
                      </a:endParaRPr>
                    </a:p>
                  </a:txBody>
                  <a:tcPr/>
                </a:tc>
                <a:tc>
                  <a:txBody>
                    <a:bodyPr/>
                    <a:lstStyle/>
                    <a:p>
                      <a:pPr algn="ctr"/>
                      <a:r>
                        <a:rPr lang="en-US" smtClean="0">
                          <a:latin typeface="Arial" pitchFamily="34" charset="0"/>
                          <a:cs typeface="Arial" pitchFamily="34" charset="0"/>
                        </a:rPr>
                        <a:t>Contoh Penulisan</a:t>
                      </a:r>
                      <a:endParaRPr lang="en-US">
                        <a:latin typeface="Arial" pitchFamily="34" charset="0"/>
                        <a:cs typeface="Arial" pitchFamily="34" charset="0"/>
                      </a:endParaRPr>
                    </a:p>
                  </a:txBody>
                  <a:tcPr/>
                </a:tc>
                <a:tc>
                  <a:txBody>
                    <a:bodyPr/>
                    <a:lstStyle/>
                    <a:p>
                      <a:pPr algn="ctr"/>
                      <a:r>
                        <a:rPr lang="en-US" smtClean="0">
                          <a:latin typeface="Arial" pitchFamily="34" charset="0"/>
                          <a:cs typeface="Arial" pitchFamily="34" charset="0"/>
                        </a:rPr>
                        <a:t>Hasilnya</a:t>
                      </a:r>
                      <a:endParaRPr lang="en-US">
                        <a:latin typeface="Arial" pitchFamily="34" charset="0"/>
                        <a:cs typeface="Arial" pitchFamily="34" charset="0"/>
                      </a:endParaRPr>
                    </a:p>
                  </a:txBody>
                  <a:tcPr anchor="ctr"/>
                </a:tc>
              </a:tr>
              <a:tr h="622300">
                <a:tc>
                  <a:txBody>
                    <a:bodyPr/>
                    <a:lstStyle/>
                    <a:p>
                      <a:pPr algn="ctr"/>
                      <a:r>
                        <a:rPr lang="en-US" sz="2400" smtClean="0">
                          <a:solidFill>
                            <a:schemeClr val="accent6">
                              <a:lumMod val="75000"/>
                            </a:schemeClr>
                          </a:solidFill>
                          <a:latin typeface="Arial" pitchFamily="34" charset="0"/>
                          <a:cs typeface="Arial" pitchFamily="34" charset="0"/>
                        </a:rPr>
                        <a:t>^</a:t>
                      </a:r>
                      <a:endParaRPr lang="en-US" sz="2400">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Operasi pangkat</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10</a:t>
                      </a:r>
                      <a:r>
                        <a:rPr lang="en-US" baseline="30000" smtClean="0">
                          <a:solidFill>
                            <a:schemeClr val="accent6">
                              <a:lumMod val="75000"/>
                            </a:schemeClr>
                          </a:solidFill>
                          <a:latin typeface="Arial" pitchFamily="34" charset="0"/>
                          <a:cs typeface="Arial" pitchFamily="34" charset="0"/>
                        </a:rPr>
                        <a:t>2</a:t>
                      </a:r>
                      <a:endParaRPr lang="en-US" baseline="30000">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=10^2</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100</a:t>
                      </a:r>
                      <a:endParaRPr lang="en-US">
                        <a:solidFill>
                          <a:schemeClr val="accent6">
                            <a:lumMod val="75000"/>
                          </a:schemeClr>
                        </a:solidFill>
                        <a:latin typeface="Arial" pitchFamily="34" charset="0"/>
                        <a:cs typeface="Arial" pitchFamily="34" charset="0"/>
                      </a:endParaRPr>
                    </a:p>
                  </a:txBody>
                  <a:tcPr anchor="ctr"/>
                </a:tc>
              </a:tr>
              <a:tr h="622300">
                <a:tc>
                  <a:txBody>
                    <a:bodyPr/>
                    <a:lstStyle/>
                    <a:p>
                      <a:pPr algn="ctr"/>
                      <a:r>
                        <a:rPr lang="en-US" sz="2400" smtClean="0">
                          <a:solidFill>
                            <a:schemeClr val="accent6">
                              <a:lumMod val="75000"/>
                            </a:schemeClr>
                          </a:solidFill>
                          <a:latin typeface="Arial" pitchFamily="34" charset="0"/>
                          <a:cs typeface="Arial" pitchFamily="34" charset="0"/>
                        </a:rPr>
                        <a:t>Sqrt</a:t>
                      </a:r>
                      <a:endParaRPr lang="en-US" sz="2400">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Operasi akar suatu bilangan</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 25</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=sqrt(25)</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5</a:t>
                      </a:r>
                      <a:endParaRPr lang="en-US">
                        <a:solidFill>
                          <a:schemeClr val="accent6">
                            <a:lumMod val="75000"/>
                          </a:schemeClr>
                        </a:solidFill>
                        <a:latin typeface="Arial" pitchFamily="34" charset="0"/>
                        <a:cs typeface="Arial" pitchFamily="34" charset="0"/>
                      </a:endParaRPr>
                    </a:p>
                  </a:txBody>
                  <a:tcPr anchor="ctr"/>
                </a:tc>
              </a:tr>
              <a:tr h="622300">
                <a:tc>
                  <a:txBody>
                    <a:bodyPr/>
                    <a:lstStyle/>
                    <a:p>
                      <a:pPr algn="ctr"/>
                      <a:r>
                        <a:rPr lang="en-US" sz="2400" smtClean="0">
                          <a:solidFill>
                            <a:schemeClr val="accent6">
                              <a:lumMod val="75000"/>
                            </a:schemeClr>
                          </a:solidFill>
                          <a:latin typeface="Arial" pitchFamily="34" charset="0"/>
                          <a:cs typeface="Arial" pitchFamily="34" charset="0"/>
                        </a:rPr>
                        <a:t>*</a:t>
                      </a:r>
                      <a:endParaRPr lang="en-US" sz="2400">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Operasi perkalian</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5</a:t>
                      </a:r>
                      <a:r>
                        <a:rPr lang="en-US" baseline="0" smtClean="0">
                          <a:solidFill>
                            <a:schemeClr val="accent6">
                              <a:lumMod val="75000"/>
                            </a:schemeClr>
                          </a:solidFill>
                          <a:latin typeface="Arial" pitchFamily="34" charset="0"/>
                          <a:cs typeface="Arial" pitchFamily="34" charset="0"/>
                        </a:rPr>
                        <a:t> x 5</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=5 * 5</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25</a:t>
                      </a:r>
                      <a:endParaRPr lang="en-US">
                        <a:solidFill>
                          <a:schemeClr val="accent6">
                            <a:lumMod val="75000"/>
                          </a:schemeClr>
                        </a:solidFill>
                        <a:latin typeface="Arial" pitchFamily="34" charset="0"/>
                        <a:cs typeface="Arial" pitchFamily="34" charset="0"/>
                      </a:endParaRPr>
                    </a:p>
                  </a:txBody>
                  <a:tcPr anchor="ctr"/>
                </a:tc>
              </a:tr>
              <a:tr h="622300">
                <a:tc>
                  <a:txBody>
                    <a:bodyPr/>
                    <a:lstStyle/>
                    <a:p>
                      <a:pPr algn="ctr"/>
                      <a:r>
                        <a:rPr lang="en-US" sz="2400" smtClean="0">
                          <a:solidFill>
                            <a:schemeClr val="accent6">
                              <a:lumMod val="75000"/>
                            </a:schemeClr>
                          </a:solidFill>
                          <a:latin typeface="Arial" pitchFamily="34" charset="0"/>
                          <a:cs typeface="Arial" pitchFamily="34" charset="0"/>
                        </a:rPr>
                        <a:t>/</a:t>
                      </a:r>
                      <a:endParaRPr lang="en-US" sz="2400">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Operasi pembagian</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10:2</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=10/2</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5</a:t>
                      </a:r>
                      <a:endParaRPr lang="en-US">
                        <a:solidFill>
                          <a:schemeClr val="accent6">
                            <a:lumMod val="75000"/>
                          </a:schemeClr>
                        </a:solidFill>
                        <a:latin typeface="Arial" pitchFamily="34" charset="0"/>
                        <a:cs typeface="Arial" pitchFamily="34" charset="0"/>
                      </a:endParaRPr>
                    </a:p>
                  </a:txBody>
                  <a:tcPr anchor="ctr"/>
                </a:tc>
              </a:tr>
              <a:tr h="622300">
                <a:tc>
                  <a:txBody>
                    <a:bodyPr/>
                    <a:lstStyle/>
                    <a:p>
                      <a:pPr algn="ctr"/>
                      <a:r>
                        <a:rPr lang="en-US" sz="2400" smtClean="0">
                          <a:solidFill>
                            <a:schemeClr val="accent6">
                              <a:lumMod val="75000"/>
                            </a:schemeClr>
                          </a:solidFill>
                          <a:latin typeface="Arial" pitchFamily="34" charset="0"/>
                          <a:cs typeface="Arial" pitchFamily="34" charset="0"/>
                        </a:rPr>
                        <a:t>+</a:t>
                      </a:r>
                      <a:endParaRPr lang="en-US" sz="2400">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Operasi penjumlahan</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5+5</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=5+5</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10</a:t>
                      </a:r>
                      <a:endParaRPr lang="en-US">
                        <a:solidFill>
                          <a:schemeClr val="accent6">
                            <a:lumMod val="75000"/>
                          </a:schemeClr>
                        </a:solidFill>
                        <a:latin typeface="Arial" pitchFamily="34" charset="0"/>
                        <a:cs typeface="Arial" pitchFamily="34" charset="0"/>
                      </a:endParaRPr>
                    </a:p>
                  </a:txBody>
                  <a:tcPr anchor="ctr"/>
                </a:tc>
              </a:tr>
              <a:tr h="622300">
                <a:tc>
                  <a:txBody>
                    <a:bodyPr/>
                    <a:lstStyle/>
                    <a:p>
                      <a:pPr algn="ctr"/>
                      <a:r>
                        <a:rPr lang="en-US" sz="2400" smtClean="0">
                          <a:solidFill>
                            <a:schemeClr val="accent6">
                              <a:lumMod val="75000"/>
                            </a:schemeClr>
                          </a:solidFill>
                          <a:latin typeface="Arial" pitchFamily="34" charset="0"/>
                          <a:cs typeface="Arial" pitchFamily="34" charset="0"/>
                        </a:rPr>
                        <a:t>-</a:t>
                      </a:r>
                      <a:endParaRPr lang="en-US" sz="2400">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Operasi pengurangan</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10-5</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=10-5</a:t>
                      </a:r>
                      <a:endParaRPr lang="en-US">
                        <a:solidFill>
                          <a:schemeClr val="accent6">
                            <a:lumMod val="75000"/>
                          </a:schemeClr>
                        </a:solidFill>
                        <a:latin typeface="Arial" pitchFamily="34" charset="0"/>
                        <a:cs typeface="Arial" pitchFamily="34" charset="0"/>
                      </a:endParaRPr>
                    </a:p>
                  </a:txBody>
                  <a:tcPr anchor="ctr"/>
                </a:tc>
                <a:tc>
                  <a:txBody>
                    <a:bodyPr/>
                    <a:lstStyle/>
                    <a:p>
                      <a:pPr algn="ctr"/>
                      <a:r>
                        <a:rPr lang="en-US" smtClean="0">
                          <a:solidFill>
                            <a:schemeClr val="accent6">
                              <a:lumMod val="75000"/>
                            </a:schemeClr>
                          </a:solidFill>
                          <a:latin typeface="Arial" pitchFamily="34" charset="0"/>
                          <a:cs typeface="Arial" pitchFamily="34" charset="0"/>
                        </a:rPr>
                        <a:t>5</a:t>
                      </a:r>
                      <a:endParaRPr lang="en-US">
                        <a:solidFill>
                          <a:schemeClr val="accent6">
                            <a:lumMod val="75000"/>
                          </a:schemeClr>
                        </a:solidFill>
                        <a:latin typeface="Arial" pitchFamily="34" charset="0"/>
                        <a:cs typeface="Arial" pitchFamily="34" charset="0"/>
                      </a:endParaRPr>
                    </a:p>
                  </a:txBody>
                  <a:tcPr anchor="ctr"/>
                </a:tc>
              </a:tr>
            </a:tbl>
          </a:graphicData>
        </a:graphic>
      </p:graphicFrame>
      <p:sp>
        <p:nvSpPr>
          <p:cNvPr id="8" name="Freeform 7"/>
          <p:cNvSpPr/>
          <p:nvPr/>
        </p:nvSpPr>
        <p:spPr>
          <a:xfrm>
            <a:off x="3505200" y="2864068"/>
            <a:ext cx="693683" cy="331076"/>
          </a:xfrm>
          <a:custGeom>
            <a:avLst/>
            <a:gdLst>
              <a:gd name="connsiteX0" fmla="*/ 0 w 693683"/>
              <a:gd name="connsiteY0" fmla="*/ 0 h 331076"/>
              <a:gd name="connsiteX1" fmla="*/ 63062 w 693683"/>
              <a:gd name="connsiteY1" fmla="*/ 331076 h 331076"/>
              <a:gd name="connsiteX2" fmla="*/ 110359 w 693683"/>
              <a:gd name="connsiteY2" fmla="*/ 0 h 331076"/>
              <a:gd name="connsiteX3" fmla="*/ 693683 w 693683"/>
              <a:gd name="connsiteY3" fmla="*/ 0 h 331076"/>
            </a:gdLst>
            <a:ahLst/>
            <a:cxnLst>
              <a:cxn ang="0">
                <a:pos x="connsiteX0" y="connsiteY0"/>
              </a:cxn>
              <a:cxn ang="0">
                <a:pos x="connsiteX1" y="connsiteY1"/>
              </a:cxn>
              <a:cxn ang="0">
                <a:pos x="connsiteX2" y="connsiteY2"/>
              </a:cxn>
              <a:cxn ang="0">
                <a:pos x="connsiteX3" y="connsiteY3"/>
              </a:cxn>
            </a:cxnLst>
            <a:rect l="l" t="t" r="r" b="b"/>
            <a:pathLst>
              <a:path w="693683" h="331076">
                <a:moveTo>
                  <a:pt x="0" y="0"/>
                </a:moveTo>
                <a:lnTo>
                  <a:pt x="63062" y="331076"/>
                </a:lnTo>
                <a:lnTo>
                  <a:pt x="110359" y="0"/>
                </a:lnTo>
                <a:lnTo>
                  <a:pt x="693683" y="0"/>
                </a:lnTo>
              </a:path>
            </a:pathLst>
          </a:cu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6781800" cy="609600"/>
          </a:xfrm>
        </p:spPr>
        <p:txBody>
          <a:bodyPr/>
          <a:lstStyle/>
          <a:p>
            <a:pPr algn="l"/>
            <a:r>
              <a:rPr lang="en-US" smtClean="0">
                <a:solidFill>
                  <a:schemeClr val="bg1"/>
                </a:solidFill>
              </a:rPr>
              <a:t>Lanjutan</a:t>
            </a:r>
            <a:endParaRPr lang="en-US">
              <a:solidFill>
                <a:schemeClr val="bg1"/>
              </a:solidFill>
            </a:endParaRPr>
          </a:p>
        </p:txBody>
      </p:sp>
      <p:sp>
        <p:nvSpPr>
          <p:cNvPr id="3" name="Date Placeholder 2"/>
          <p:cNvSpPr>
            <a:spLocks noGrp="1"/>
          </p:cNvSpPr>
          <p:nvPr>
            <p:ph type="dt" sz="half" idx="10"/>
          </p:nvPr>
        </p:nvSpPr>
        <p:spPr/>
        <p:txBody>
          <a:bodyPr/>
          <a:lstStyle/>
          <a:p>
            <a:fld id="{003BA2B0-0213-4A35-9B82-B79816F6B982}" type="datetime1">
              <a:rPr lang="id-ID" smtClean="0"/>
              <a:pPr/>
              <a:t>18/03/2015</a:t>
            </a:fld>
            <a:endParaRPr lang="en-US"/>
          </a:p>
        </p:txBody>
      </p:sp>
      <p:sp>
        <p:nvSpPr>
          <p:cNvPr id="4" name="TextBox 3"/>
          <p:cNvSpPr txBox="1"/>
          <p:nvPr/>
        </p:nvSpPr>
        <p:spPr>
          <a:xfrm>
            <a:off x="609600" y="1143000"/>
            <a:ext cx="8077200" cy="5139869"/>
          </a:xfrm>
          <a:prstGeom prst="rect">
            <a:avLst/>
          </a:prstGeom>
          <a:noFill/>
        </p:spPr>
        <p:txBody>
          <a:bodyPr wrap="square" rtlCol="0">
            <a:spAutoFit/>
          </a:bodyPr>
          <a:lstStyle/>
          <a:p>
            <a:r>
              <a:rPr lang="en-US" sz="2400" smtClean="0">
                <a:solidFill>
                  <a:srgbClr val="FFFF00"/>
                </a:solidFill>
                <a:latin typeface="Arial" pitchFamily="34" charset="0"/>
                <a:cs typeface="Arial" pitchFamily="34" charset="0"/>
              </a:rPr>
              <a:t>Catatan :</a:t>
            </a:r>
          </a:p>
          <a:p>
            <a:endParaRPr lang="en-US" sz="1600" smtClean="0">
              <a:solidFill>
                <a:srgbClr val="FFFF00"/>
              </a:solidFill>
              <a:latin typeface="Arial" pitchFamily="34" charset="0"/>
              <a:cs typeface="Arial" pitchFamily="34" charset="0"/>
            </a:endParaRPr>
          </a:p>
          <a:p>
            <a:pPr algn="just"/>
            <a:r>
              <a:rPr lang="en-US" sz="2400" smtClean="0">
                <a:solidFill>
                  <a:srgbClr val="FFFF00"/>
                </a:solidFill>
                <a:latin typeface="Arial" pitchFamily="34" charset="0"/>
                <a:cs typeface="Arial" pitchFamily="34" charset="0"/>
              </a:rPr>
              <a:t>Bila anda ingin  melakukan perhitungan rumus  dimana  operator yang hirarkinya lebih rendah didahulukan dalam proses perhitungan misalnya    </a:t>
            </a:r>
            <a:r>
              <a:rPr lang="en-US" sz="2400" b="1" smtClean="0">
                <a:solidFill>
                  <a:srgbClr val="FFFF00"/>
                </a:solidFill>
                <a:latin typeface="Arial" pitchFamily="34" charset="0"/>
                <a:cs typeface="Arial" pitchFamily="34" charset="0"/>
              </a:rPr>
              <a:t>2</a:t>
            </a:r>
            <a:r>
              <a:rPr lang="en-US" sz="2400" b="1" baseline="30000" smtClean="0">
                <a:solidFill>
                  <a:srgbClr val="FFFF00"/>
                </a:solidFill>
                <a:latin typeface="Arial" pitchFamily="34" charset="0"/>
                <a:cs typeface="Arial" pitchFamily="34" charset="0"/>
              </a:rPr>
              <a:t>2</a:t>
            </a:r>
            <a:r>
              <a:rPr lang="en-US" sz="2400" b="1" smtClean="0">
                <a:solidFill>
                  <a:srgbClr val="FFFF00"/>
                </a:solidFill>
                <a:latin typeface="Arial" pitchFamily="34" charset="0"/>
                <a:cs typeface="Arial" pitchFamily="34" charset="0"/>
              </a:rPr>
              <a:t> + 2x4-2 dalam lembar kerja ditulis =2^2+2*4-2</a:t>
            </a:r>
          </a:p>
          <a:p>
            <a:pPr algn="just"/>
            <a:r>
              <a:rPr lang="en-US" sz="2400" i="1" smtClean="0">
                <a:solidFill>
                  <a:srgbClr val="FFC000"/>
                </a:solidFill>
                <a:latin typeface="Arial" pitchFamily="34" charset="0"/>
                <a:cs typeface="Arial" pitchFamily="34" charset="0"/>
              </a:rPr>
              <a:t>seharusnya 2 pangkat 2 dulu kemudian 2 kali 4 kemudian baru dikurangi 2 atau hasil dari rumus tersebut adalah 4+8-2 jadi hasilnya 10</a:t>
            </a:r>
            <a:r>
              <a:rPr lang="en-US" sz="2400" smtClean="0">
                <a:solidFill>
                  <a:srgbClr val="FFFF00"/>
                </a:solidFill>
                <a:latin typeface="Arial" pitchFamily="34" charset="0"/>
                <a:cs typeface="Arial" pitchFamily="34" charset="0"/>
              </a:rPr>
              <a:t>, namun bila kita ingin </a:t>
            </a:r>
            <a:r>
              <a:rPr lang="en-US" sz="2400" i="1" smtClean="0">
                <a:solidFill>
                  <a:schemeClr val="bg1"/>
                </a:solidFill>
                <a:latin typeface="Arial" pitchFamily="34" charset="0"/>
                <a:cs typeface="Arial" pitchFamily="34" charset="0"/>
              </a:rPr>
              <a:t>4-2 didahulukan baru kemudian 2 tambah 2 pangkat 2 lalu ditambahkan dikalikan 2 maka rumus tersebut harus dirubah formulanya sebagai berikut </a:t>
            </a:r>
            <a:r>
              <a:rPr lang="en-US" sz="2400" b="1" i="1" smtClean="0">
                <a:solidFill>
                  <a:schemeClr val="bg1"/>
                </a:solidFill>
                <a:latin typeface="Arial" pitchFamily="34" charset="0"/>
                <a:cs typeface="Arial" pitchFamily="34" charset="0"/>
              </a:rPr>
              <a:t>=2</a:t>
            </a:r>
            <a:r>
              <a:rPr lang="en-US" sz="2400" b="1" i="1" baseline="30000" smtClean="0">
                <a:solidFill>
                  <a:schemeClr val="bg1"/>
                </a:solidFill>
                <a:latin typeface="Arial" pitchFamily="34" charset="0"/>
                <a:cs typeface="Arial" pitchFamily="34" charset="0"/>
              </a:rPr>
              <a:t>2</a:t>
            </a:r>
            <a:r>
              <a:rPr lang="en-US" sz="2400" b="1" i="1" smtClean="0">
                <a:solidFill>
                  <a:schemeClr val="bg1"/>
                </a:solidFill>
                <a:latin typeface="Arial" pitchFamily="34" charset="0"/>
                <a:cs typeface="Arial" pitchFamily="34" charset="0"/>
              </a:rPr>
              <a:t> + 2x(4-2) dalam lembar kerja ditulis =2^2+2*(4-2). </a:t>
            </a:r>
            <a:r>
              <a:rPr lang="en-US" sz="2400" i="1" smtClean="0">
                <a:solidFill>
                  <a:schemeClr val="bg1"/>
                </a:solidFill>
                <a:latin typeface="Arial" pitchFamily="34" charset="0"/>
                <a:cs typeface="Arial" pitchFamily="34" charset="0"/>
              </a:rPr>
              <a:t>Dengan demikian hasilnya adalah 8.</a:t>
            </a:r>
            <a:endParaRPr lang="en-US" sz="2400" i="1">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15200" cy="655638"/>
          </a:xfrm>
        </p:spPr>
        <p:txBody>
          <a:bodyPr/>
          <a:lstStyle/>
          <a:p>
            <a:r>
              <a:rPr lang="en-US" smtClean="0">
                <a:solidFill>
                  <a:srgbClr val="FFFF00"/>
                </a:solidFill>
              </a:rPr>
              <a:t>Fungsi Statistik Sederhana</a:t>
            </a:r>
            <a:endParaRPr lang="en-US">
              <a:solidFill>
                <a:srgbClr val="FFFF00"/>
              </a:solidFill>
            </a:endParaRPr>
          </a:p>
        </p:txBody>
      </p:sp>
      <p:sp>
        <p:nvSpPr>
          <p:cNvPr id="5" name="Date Placeholder 4"/>
          <p:cNvSpPr>
            <a:spLocks noGrp="1"/>
          </p:cNvSpPr>
          <p:nvPr>
            <p:ph type="dt" sz="half" idx="10"/>
          </p:nvPr>
        </p:nvSpPr>
        <p:spPr/>
        <p:txBody>
          <a:bodyPr/>
          <a:lstStyle/>
          <a:p>
            <a:fld id="{A0D7A8D9-FEF4-45FB-9291-0B16799E5D64}" type="datetime1">
              <a:rPr lang="id-ID" smtClean="0"/>
              <a:pPr/>
              <a:t>18/03/2015</a:t>
            </a:fld>
            <a:endParaRPr lang="en-US"/>
          </a:p>
        </p:txBody>
      </p:sp>
      <p:sp>
        <p:nvSpPr>
          <p:cNvPr id="6" name="TextBox 5"/>
          <p:cNvSpPr txBox="1"/>
          <p:nvPr/>
        </p:nvSpPr>
        <p:spPr>
          <a:xfrm>
            <a:off x="304800" y="1600200"/>
            <a:ext cx="8534400" cy="369332"/>
          </a:xfrm>
          <a:prstGeom prst="rect">
            <a:avLst/>
          </a:prstGeom>
          <a:noFill/>
        </p:spPr>
        <p:txBody>
          <a:bodyPr wrap="square" rtlCol="0">
            <a:spAutoFit/>
          </a:bodyPr>
          <a:lstStyle/>
          <a:p>
            <a:endParaRPr lang="en-US"/>
          </a:p>
        </p:txBody>
      </p:sp>
      <p:graphicFrame>
        <p:nvGraphicFramePr>
          <p:cNvPr id="8" name="Table 7"/>
          <p:cNvGraphicFramePr>
            <a:graphicFrameLocks noGrp="1"/>
          </p:cNvGraphicFramePr>
          <p:nvPr/>
        </p:nvGraphicFramePr>
        <p:xfrm>
          <a:off x="609600" y="990602"/>
          <a:ext cx="7924800" cy="5669484"/>
        </p:xfrm>
        <a:graphic>
          <a:graphicData uri="http://schemas.openxmlformats.org/drawingml/2006/table">
            <a:tbl>
              <a:tblPr firstRow="1" bandRow="1">
                <a:tableStyleId>{5DA37D80-6434-44D0-A028-1B22A696006F}</a:tableStyleId>
              </a:tblPr>
              <a:tblGrid>
                <a:gridCol w="2037806"/>
                <a:gridCol w="3314910"/>
                <a:gridCol w="2572084"/>
              </a:tblGrid>
              <a:tr h="444218">
                <a:tc>
                  <a:txBody>
                    <a:bodyPr/>
                    <a:lstStyle/>
                    <a:p>
                      <a:pPr algn="ctr"/>
                      <a:r>
                        <a:rPr lang="en-US" sz="2400" smtClean="0">
                          <a:solidFill>
                            <a:schemeClr val="bg1"/>
                          </a:solidFill>
                        </a:rPr>
                        <a:t>Fungsi</a:t>
                      </a:r>
                      <a:endParaRPr lang="en-US" sz="2400">
                        <a:solidFill>
                          <a:schemeClr val="bg1"/>
                        </a:solidFill>
                        <a:latin typeface="Arial" pitchFamily="34" charset="0"/>
                        <a:cs typeface="Arial" pitchFamily="34" charset="0"/>
                      </a:endParaRPr>
                    </a:p>
                  </a:txBody>
                  <a:tcPr/>
                </a:tc>
                <a:tc>
                  <a:txBody>
                    <a:bodyPr/>
                    <a:lstStyle/>
                    <a:p>
                      <a:pPr algn="ctr"/>
                      <a:r>
                        <a:rPr lang="en-US" sz="2400" baseline="0" smtClean="0">
                          <a:solidFill>
                            <a:schemeClr val="bg1"/>
                          </a:solidFill>
                        </a:rPr>
                        <a:t> Manfaat</a:t>
                      </a:r>
                      <a:endParaRPr lang="en-US" sz="2400">
                        <a:solidFill>
                          <a:schemeClr val="bg1"/>
                        </a:solidFill>
                        <a:latin typeface="Arial" pitchFamily="34" charset="0"/>
                        <a:cs typeface="Arial" pitchFamily="34" charset="0"/>
                      </a:endParaRPr>
                    </a:p>
                  </a:txBody>
                  <a:tcPr/>
                </a:tc>
                <a:tc>
                  <a:txBody>
                    <a:bodyPr/>
                    <a:lstStyle/>
                    <a:p>
                      <a:pPr algn="ctr"/>
                      <a:r>
                        <a:rPr lang="en-US" sz="2400" smtClean="0">
                          <a:solidFill>
                            <a:schemeClr val="bg1"/>
                          </a:solidFill>
                        </a:rPr>
                        <a:t>Bentuk Penulisan</a:t>
                      </a:r>
                      <a:endParaRPr lang="en-US" sz="2400">
                        <a:solidFill>
                          <a:schemeClr val="bg1"/>
                        </a:solidFill>
                        <a:latin typeface="Arial" pitchFamily="34" charset="0"/>
                        <a:cs typeface="Arial" pitchFamily="34" charset="0"/>
                      </a:endParaRPr>
                    </a:p>
                  </a:txBody>
                  <a:tcPr/>
                </a:tc>
              </a:tr>
              <a:tr h="592291">
                <a:tc>
                  <a:txBody>
                    <a:bodyPr/>
                    <a:lstStyle/>
                    <a:p>
                      <a:pPr algn="ctr"/>
                      <a:r>
                        <a:rPr lang="en-US" sz="1700" smtClean="0">
                          <a:solidFill>
                            <a:schemeClr val="bg1"/>
                          </a:solidFill>
                        </a:rPr>
                        <a:t>sum</a:t>
                      </a:r>
                      <a:endParaRPr lang="en-US" sz="1700">
                        <a:solidFill>
                          <a:schemeClr val="bg1"/>
                        </a:solidFill>
                        <a:latin typeface="Arial" pitchFamily="34" charset="0"/>
                        <a:cs typeface="Arial" pitchFamily="34" charset="0"/>
                      </a:endParaRPr>
                    </a:p>
                  </a:txBody>
                  <a:tcPr/>
                </a:tc>
                <a:tc>
                  <a:txBody>
                    <a:bodyPr/>
                    <a:lstStyle/>
                    <a:p>
                      <a:pPr algn="just"/>
                      <a:r>
                        <a:rPr lang="en-US" sz="1700" smtClean="0">
                          <a:solidFill>
                            <a:schemeClr val="bg1"/>
                          </a:solidFill>
                        </a:rPr>
                        <a:t>Menghitung nilai total dalam gugus Cell (range)</a:t>
                      </a:r>
                      <a:endParaRPr lang="en-US" sz="1700">
                        <a:solidFill>
                          <a:schemeClr val="bg1"/>
                        </a:solidFill>
                        <a:latin typeface="Arial" pitchFamily="34" charset="0"/>
                        <a:cs typeface="Arial" pitchFamily="34" charset="0"/>
                      </a:endParaRPr>
                    </a:p>
                  </a:txBody>
                  <a:tcPr/>
                </a:tc>
                <a:tc>
                  <a:txBody>
                    <a:bodyPr/>
                    <a:lstStyle/>
                    <a:p>
                      <a:pPr algn="l"/>
                      <a:r>
                        <a:rPr lang="en-US" sz="1700" smtClean="0">
                          <a:solidFill>
                            <a:schemeClr val="bg1"/>
                          </a:solidFill>
                        </a:rPr>
                        <a:t>=sum(f5:f16)</a:t>
                      </a:r>
                      <a:endParaRPr lang="en-US" sz="1700">
                        <a:solidFill>
                          <a:schemeClr val="bg1"/>
                        </a:solidFill>
                        <a:latin typeface="Arial" pitchFamily="34" charset="0"/>
                        <a:cs typeface="Arial" pitchFamily="34" charset="0"/>
                      </a:endParaRPr>
                    </a:p>
                  </a:txBody>
                  <a:tcPr/>
                </a:tc>
              </a:tr>
              <a:tr h="592291">
                <a:tc>
                  <a:txBody>
                    <a:bodyPr/>
                    <a:lstStyle/>
                    <a:p>
                      <a:pPr algn="ctr"/>
                      <a:r>
                        <a:rPr lang="en-US" sz="1700" smtClean="0">
                          <a:solidFill>
                            <a:schemeClr val="bg1"/>
                          </a:solidFill>
                        </a:rPr>
                        <a:t>Average</a:t>
                      </a:r>
                      <a:endParaRPr lang="en-US" sz="1700">
                        <a:solidFill>
                          <a:schemeClr val="bg1"/>
                        </a:solidFill>
                        <a:latin typeface="Arial" pitchFamily="34" charset="0"/>
                        <a:cs typeface="Arial" pitchFamily="34" charset="0"/>
                      </a:endParaRPr>
                    </a:p>
                  </a:txBody>
                  <a:tcPr/>
                </a:tc>
                <a:tc>
                  <a:txBody>
                    <a:bodyPr/>
                    <a:lstStyle/>
                    <a:p>
                      <a:pPr algn="just"/>
                      <a:r>
                        <a:rPr lang="en-US" sz="1700" smtClean="0">
                          <a:solidFill>
                            <a:schemeClr val="bg1"/>
                          </a:solidFill>
                        </a:rPr>
                        <a:t>Mencari nilai rata-rata dalam range</a:t>
                      </a:r>
                      <a:endParaRPr lang="en-US" sz="1700">
                        <a:solidFill>
                          <a:schemeClr val="bg1"/>
                        </a:solidFill>
                        <a:latin typeface="Arial" pitchFamily="34" charset="0"/>
                        <a:cs typeface="Arial" pitchFamily="34" charset="0"/>
                      </a:endParaRPr>
                    </a:p>
                  </a:txBody>
                  <a:tcPr/>
                </a:tc>
                <a:tc>
                  <a:txBody>
                    <a:bodyPr/>
                    <a:lstStyle/>
                    <a:p>
                      <a:pPr algn="l"/>
                      <a:r>
                        <a:rPr lang="en-US" sz="1700" smtClean="0">
                          <a:solidFill>
                            <a:schemeClr val="bg1"/>
                          </a:solidFill>
                        </a:rPr>
                        <a:t>=average(f5:f16)</a:t>
                      </a:r>
                      <a:endParaRPr lang="en-US" sz="1700">
                        <a:solidFill>
                          <a:schemeClr val="bg1"/>
                        </a:solidFill>
                        <a:latin typeface="Arial" pitchFamily="34" charset="0"/>
                        <a:cs typeface="Arial" pitchFamily="34" charset="0"/>
                      </a:endParaRPr>
                    </a:p>
                  </a:txBody>
                  <a:tcPr/>
                </a:tc>
              </a:tr>
              <a:tr h="592291">
                <a:tc>
                  <a:txBody>
                    <a:bodyPr/>
                    <a:lstStyle/>
                    <a:p>
                      <a:pPr algn="ctr"/>
                      <a:r>
                        <a:rPr lang="en-US" sz="1700" smtClean="0">
                          <a:solidFill>
                            <a:schemeClr val="bg1"/>
                          </a:solidFill>
                        </a:rPr>
                        <a:t>Max</a:t>
                      </a:r>
                      <a:endParaRPr lang="en-US" sz="1700">
                        <a:solidFill>
                          <a:schemeClr val="bg1"/>
                        </a:solidFill>
                        <a:latin typeface="Arial" pitchFamily="34" charset="0"/>
                        <a:cs typeface="Arial" pitchFamily="34" charset="0"/>
                      </a:endParaRPr>
                    </a:p>
                  </a:txBody>
                  <a:tcPr/>
                </a:tc>
                <a:tc>
                  <a:txBody>
                    <a:bodyPr/>
                    <a:lstStyle/>
                    <a:p>
                      <a:pPr algn="just"/>
                      <a:r>
                        <a:rPr lang="en-US" sz="1700" smtClean="0">
                          <a:solidFill>
                            <a:schemeClr val="bg1"/>
                          </a:solidFill>
                        </a:rPr>
                        <a:t>Mencari</a:t>
                      </a:r>
                      <a:r>
                        <a:rPr lang="en-US" sz="1700" baseline="0" smtClean="0">
                          <a:solidFill>
                            <a:schemeClr val="bg1"/>
                          </a:solidFill>
                        </a:rPr>
                        <a:t> Nilai tertinggi dalam range</a:t>
                      </a:r>
                      <a:endParaRPr lang="en-US" sz="1700">
                        <a:solidFill>
                          <a:schemeClr val="bg1"/>
                        </a:solidFill>
                        <a:latin typeface="Arial" pitchFamily="34" charset="0"/>
                        <a:cs typeface="Arial" pitchFamily="34" charset="0"/>
                      </a:endParaRPr>
                    </a:p>
                  </a:txBody>
                  <a:tcPr/>
                </a:tc>
                <a:tc>
                  <a:txBody>
                    <a:bodyPr/>
                    <a:lstStyle/>
                    <a:p>
                      <a:pPr algn="l"/>
                      <a:r>
                        <a:rPr lang="en-US" sz="1700" smtClean="0">
                          <a:solidFill>
                            <a:schemeClr val="bg1"/>
                          </a:solidFill>
                        </a:rPr>
                        <a:t>=max(f5:f16)</a:t>
                      </a:r>
                      <a:endParaRPr lang="en-US" sz="1700">
                        <a:solidFill>
                          <a:schemeClr val="bg1"/>
                        </a:solidFill>
                        <a:latin typeface="Arial" pitchFamily="34" charset="0"/>
                        <a:cs typeface="Arial" pitchFamily="34" charset="0"/>
                      </a:endParaRPr>
                    </a:p>
                  </a:txBody>
                  <a:tcPr/>
                </a:tc>
              </a:tr>
              <a:tr h="592291">
                <a:tc>
                  <a:txBody>
                    <a:bodyPr/>
                    <a:lstStyle/>
                    <a:p>
                      <a:pPr algn="ctr"/>
                      <a:r>
                        <a:rPr lang="en-US" sz="1700" smtClean="0">
                          <a:solidFill>
                            <a:schemeClr val="bg1"/>
                          </a:solidFill>
                        </a:rPr>
                        <a:t>Min</a:t>
                      </a:r>
                      <a:endParaRPr lang="en-US" sz="1700">
                        <a:solidFill>
                          <a:schemeClr val="bg1"/>
                        </a:solidFill>
                        <a:latin typeface="Arial" pitchFamily="34" charset="0"/>
                        <a:cs typeface="Arial" pitchFamily="34" charset="0"/>
                      </a:endParaRPr>
                    </a:p>
                  </a:txBody>
                  <a:tcPr/>
                </a:tc>
                <a:tc>
                  <a:txBody>
                    <a:bodyPr/>
                    <a:lstStyle/>
                    <a:p>
                      <a:pPr algn="just"/>
                      <a:r>
                        <a:rPr lang="en-US" sz="1700" smtClean="0">
                          <a:solidFill>
                            <a:schemeClr val="bg1"/>
                          </a:solidFill>
                        </a:rPr>
                        <a:t>Mencari Nilai terendah</a:t>
                      </a:r>
                      <a:r>
                        <a:rPr lang="en-US" sz="1700" baseline="0" smtClean="0">
                          <a:solidFill>
                            <a:schemeClr val="bg1"/>
                          </a:solidFill>
                        </a:rPr>
                        <a:t> dalam range</a:t>
                      </a:r>
                      <a:endParaRPr lang="en-US" sz="1700">
                        <a:solidFill>
                          <a:schemeClr val="bg1"/>
                        </a:solidFill>
                        <a:latin typeface="Arial" pitchFamily="34" charset="0"/>
                        <a:cs typeface="Arial" pitchFamily="34" charset="0"/>
                      </a:endParaRPr>
                    </a:p>
                  </a:txBody>
                  <a:tcPr/>
                </a:tc>
                <a:tc>
                  <a:txBody>
                    <a:bodyPr/>
                    <a:lstStyle/>
                    <a:p>
                      <a:pPr algn="l"/>
                      <a:r>
                        <a:rPr lang="en-US" sz="1700" smtClean="0">
                          <a:solidFill>
                            <a:schemeClr val="bg1"/>
                          </a:solidFill>
                        </a:rPr>
                        <a:t>=min(f5:f16)</a:t>
                      </a:r>
                      <a:endParaRPr lang="en-US" sz="1700">
                        <a:solidFill>
                          <a:schemeClr val="bg1"/>
                        </a:solidFill>
                        <a:latin typeface="Arial" pitchFamily="34" charset="0"/>
                        <a:cs typeface="Arial" pitchFamily="34" charset="0"/>
                      </a:endParaRPr>
                    </a:p>
                  </a:txBody>
                  <a:tcPr/>
                </a:tc>
              </a:tr>
              <a:tr h="592291">
                <a:tc>
                  <a:txBody>
                    <a:bodyPr/>
                    <a:lstStyle/>
                    <a:p>
                      <a:pPr algn="ctr"/>
                      <a:r>
                        <a:rPr lang="en-US" sz="1700" smtClean="0">
                          <a:solidFill>
                            <a:schemeClr val="bg1"/>
                          </a:solidFill>
                        </a:rPr>
                        <a:t>Count</a:t>
                      </a:r>
                      <a:endParaRPr lang="en-US" sz="1700">
                        <a:solidFill>
                          <a:schemeClr val="bg1"/>
                        </a:solidFill>
                        <a:latin typeface="Arial" pitchFamily="34" charset="0"/>
                        <a:cs typeface="Arial" pitchFamily="34" charset="0"/>
                      </a:endParaRPr>
                    </a:p>
                  </a:txBody>
                  <a:tcPr/>
                </a:tc>
                <a:tc>
                  <a:txBody>
                    <a:bodyPr/>
                    <a:lstStyle/>
                    <a:p>
                      <a:pPr algn="just"/>
                      <a:r>
                        <a:rPr lang="en-US" sz="1700" smtClean="0">
                          <a:solidFill>
                            <a:schemeClr val="bg1"/>
                          </a:solidFill>
                        </a:rPr>
                        <a:t>Menghitung Jumlah data dalam range</a:t>
                      </a:r>
                      <a:endParaRPr lang="en-US" sz="1700">
                        <a:solidFill>
                          <a:schemeClr val="bg1"/>
                        </a:solidFill>
                        <a:latin typeface="Arial" pitchFamily="34" charset="0"/>
                        <a:cs typeface="Arial" pitchFamily="34" charset="0"/>
                      </a:endParaRPr>
                    </a:p>
                  </a:txBody>
                  <a:tcPr/>
                </a:tc>
                <a:tc>
                  <a:txBody>
                    <a:bodyPr/>
                    <a:lstStyle/>
                    <a:p>
                      <a:pPr algn="l"/>
                      <a:r>
                        <a:rPr lang="en-US" sz="1700" smtClean="0">
                          <a:solidFill>
                            <a:schemeClr val="bg1"/>
                          </a:solidFill>
                        </a:rPr>
                        <a:t>=count(f5:f16)</a:t>
                      </a:r>
                      <a:endParaRPr lang="en-US" sz="1700">
                        <a:solidFill>
                          <a:schemeClr val="bg1"/>
                        </a:solidFill>
                        <a:latin typeface="Arial" pitchFamily="34" charset="0"/>
                        <a:cs typeface="Arial" pitchFamily="34" charset="0"/>
                      </a:endParaRPr>
                    </a:p>
                  </a:txBody>
                  <a:tcPr/>
                </a:tc>
              </a:tr>
              <a:tr h="360311">
                <a:tc>
                  <a:txBody>
                    <a:bodyPr/>
                    <a:lstStyle/>
                    <a:p>
                      <a:pPr algn="ctr"/>
                      <a:r>
                        <a:rPr lang="en-US" sz="1700" smtClean="0">
                          <a:solidFill>
                            <a:schemeClr val="bg1"/>
                          </a:solidFill>
                        </a:rPr>
                        <a:t>Int</a:t>
                      </a:r>
                      <a:endParaRPr lang="en-US" sz="1700">
                        <a:solidFill>
                          <a:schemeClr val="bg1"/>
                        </a:solidFill>
                        <a:latin typeface="Arial" pitchFamily="34" charset="0"/>
                        <a:cs typeface="Arial" pitchFamily="34" charset="0"/>
                      </a:endParaRPr>
                    </a:p>
                  </a:txBody>
                  <a:tcPr/>
                </a:tc>
                <a:tc>
                  <a:txBody>
                    <a:bodyPr/>
                    <a:lstStyle/>
                    <a:p>
                      <a:pPr algn="just"/>
                      <a:r>
                        <a:rPr lang="en-US" sz="1700" smtClean="0">
                          <a:solidFill>
                            <a:schemeClr val="bg1"/>
                          </a:solidFill>
                        </a:rPr>
                        <a:t>Melenyapkan desimal dalam</a:t>
                      </a:r>
                      <a:r>
                        <a:rPr lang="en-US" sz="1700" baseline="0" smtClean="0">
                          <a:solidFill>
                            <a:schemeClr val="bg1"/>
                          </a:solidFill>
                        </a:rPr>
                        <a:t> cell</a:t>
                      </a:r>
                      <a:endParaRPr lang="en-US" sz="1700">
                        <a:solidFill>
                          <a:schemeClr val="bg1"/>
                        </a:solidFill>
                        <a:latin typeface="Arial" pitchFamily="34" charset="0"/>
                        <a:cs typeface="Arial" pitchFamily="34" charset="0"/>
                      </a:endParaRPr>
                    </a:p>
                  </a:txBody>
                  <a:tcPr/>
                </a:tc>
                <a:tc>
                  <a:txBody>
                    <a:bodyPr/>
                    <a:lstStyle/>
                    <a:p>
                      <a:pPr algn="l"/>
                      <a:r>
                        <a:rPr lang="en-US" sz="1700" smtClean="0">
                          <a:solidFill>
                            <a:schemeClr val="bg1"/>
                          </a:solidFill>
                        </a:rPr>
                        <a:t>=int(f5)</a:t>
                      </a:r>
                      <a:endParaRPr lang="en-US" sz="1700">
                        <a:solidFill>
                          <a:schemeClr val="bg1"/>
                        </a:solidFill>
                        <a:latin typeface="Arial" pitchFamily="34" charset="0"/>
                        <a:cs typeface="Arial" pitchFamily="34" charset="0"/>
                      </a:endParaRPr>
                    </a:p>
                  </a:txBody>
                  <a:tcPr/>
                </a:tc>
              </a:tr>
              <a:tr h="360311">
                <a:tc>
                  <a:txBody>
                    <a:bodyPr/>
                    <a:lstStyle/>
                    <a:p>
                      <a:pPr algn="ctr"/>
                      <a:r>
                        <a:rPr lang="en-US" sz="1700" smtClean="0">
                          <a:solidFill>
                            <a:schemeClr val="bg1"/>
                          </a:solidFill>
                        </a:rPr>
                        <a:t>Round</a:t>
                      </a:r>
                      <a:endParaRPr lang="en-US" sz="1700">
                        <a:solidFill>
                          <a:schemeClr val="bg1"/>
                        </a:solidFill>
                        <a:latin typeface="Arial" pitchFamily="34" charset="0"/>
                        <a:cs typeface="Arial" pitchFamily="34" charset="0"/>
                      </a:endParaRPr>
                    </a:p>
                  </a:txBody>
                  <a:tcPr/>
                </a:tc>
                <a:tc>
                  <a:txBody>
                    <a:bodyPr/>
                    <a:lstStyle/>
                    <a:p>
                      <a:pPr algn="just"/>
                      <a:r>
                        <a:rPr lang="en-US" sz="1700" smtClean="0">
                          <a:solidFill>
                            <a:schemeClr val="bg1"/>
                          </a:solidFill>
                        </a:rPr>
                        <a:t>Membulatkan angka dalam cell</a:t>
                      </a:r>
                      <a:endParaRPr lang="en-US" sz="1700">
                        <a:solidFill>
                          <a:schemeClr val="bg1"/>
                        </a:solidFill>
                        <a:latin typeface="Arial" pitchFamily="34" charset="0"/>
                        <a:cs typeface="Arial" pitchFamily="34" charset="0"/>
                      </a:endParaRPr>
                    </a:p>
                  </a:txBody>
                  <a:tcPr/>
                </a:tc>
                <a:tc>
                  <a:txBody>
                    <a:bodyPr/>
                    <a:lstStyle/>
                    <a:p>
                      <a:pPr algn="l"/>
                      <a:r>
                        <a:rPr lang="en-US" sz="1700" smtClean="0">
                          <a:solidFill>
                            <a:schemeClr val="bg1"/>
                          </a:solidFill>
                        </a:rPr>
                        <a:t>=round(f5,2)</a:t>
                      </a:r>
                      <a:endParaRPr lang="en-US" sz="1700">
                        <a:solidFill>
                          <a:schemeClr val="bg1"/>
                        </a:solidFill>
                        <a:latin typeface="Arial" pitchFamily="34" charset="0"/>
                        <a:cs typeface="Arial" pitchFamily="34" charset="0"/>
                      </a:endParaRPr>
                    </a:p>
                  </a:txBody>
                  <a:tcPr/>
                </a:tc>
              </a:tr>
              <a:tr h="844015">
                <a:tc>
                  <a:txBody>
                    <a:bodyPr/>
                    <a:lstStyle/>
                    <a:p>
                      <a:pPr algn="ctr"/>
                      <a:r>
                        <a:rPr lang="en-US" sz="1700" smtClean="0">
                          <a:solidFill>
                            <a:schemeClr val="bg1"/>
                          </a:solidFill>
                        </a:rPr>
                        <a:t>Rank</a:t>
                      </a:r>
                      <a:endParaRPr lang="en-US" sz="1700">
                        <a:solidFill>
                          <a:schemeClr val="bg1"/>
                        </a:solidFill>
                        <a:latin typeface="Arial" pitchFamily="34" charset="0"/>
                        <a:cs typeface="Arial" pitchFamily="34" charset="0"/>
                      </a:endParaRPr>
                    </a:p>
                  </a:txBody>
                  <a:tcPr/>
                </a:tc>
                <a:tc>
                  <a:txBody>
                    <a:bodyPr/>
                    <a:lstStyle/>
                    <a:p>
                      <a:pPr algn="just"/>
                      <a:r>
                        <a:rPr lang="en-US" sz="1700" smtClean="0">
                          <a:solidFill>
                            <a:schemeClr val="bg1"/>
                          </a:solidFill>
                        </a:rPr>
                        <a:t>Mencari rengking suatu nilai dalam cell berdasarkan  nilai-nilai dalam range tertetentu</a:t>
                      </a:r>
                      <a:endParaRPr lang="en-US" sz="1700">
                        <a:solidFill>
                          <a:schemeClr val="bg1"/>
                        </a:solidFill>
                        <a:latin typeface="Arial" pitchFamily="34" charset="0"/>
                        <a:cs typeface="Arial" pitchFamily="34" charset="0"/>
                      </a:endParaRPr>
                    </a:p>
                  </a:txBody>
                  <a:tcPr/>
                </a:tc>
                <a:tc>
                  <a:txBody>
                    <a:bodyPr/>
                    <a:lstStyle/>
                    <a:p>
                      <a:pPr algn="l"/>
                      <a:r>
                        <a:rPr lang="en-US" sz="1700" smtClean="0">
                          <a:solidFill>
                            <a:schemeClr val="bg1"/>
                          </a:solidFill>
                        </a:rPr>
                        <a:t>=rank(f5,$f$5:$f$16,0)</a:t>
                      </a:r>
                      <a:endParaRPr lang="en-US" sz="1700">
                        <a:solidFill>
                          <a:schemeClr val="bg1"/>
                        </a:solidFill>
                        <a:latin typeface="Arial" pitchFamily="34" charset="0"/>
                        <a:cs typeface="Arial" pitchFamily="34" charset="0"/>
                      </a:endParaRPr>
                    </a:p>
                  </a:txBody>
                  <a:tcPr/>
                </a:tc>
              </a:tr>
              <a:tr h="592291">
                <a:tc>
                  <a:txBody>
                    <a:bodyPr/>
                    <a:lstStyle/>
                    <a:p>
                      <a:pPr algn="ctr"/>
                      <a:r>
                        <a:rPr lang="en-US" sz="1700" smtClean="0">
                          <a:solidFill>
                            <a:schemeClr val="bg1"/>
                          </a:solidFill>
                        </a:rPr>
                        <a:t>Countif</a:t>
                      </a:r>
                      <a:endParaRPr lang="en-US" sz="1700">
                        <a:solidFill>
                          <a:schemeClr val="bg1"/>
                        </a:solidFill>
                        <a:latin typeface="Arial" pitchFamily="34" charset="0"/>
                        <a:cs typeface="Arial" pitchFamily="34" charset="0"/>
                      </a:endParaRPr>
                    </a:p>
                  </a:txBody>
                  <a:tcPr/>
                </a:tc>
                <a:tc>
                  <a:txBody>
                    <a:bodyPr/>
                    <a:lstStyle/>
                    <a:p>
                      <a:pPr algn="just"/>
                      <a:r>
                        <a:rPr lang="en-US" sz="1700" smtClean="0">
                          <a:solidFill>
                            <a:schemeClr val="bg1"/>
                          </a:solidFill>
                        </a:rPr>
                        <a:t>Menghitung jumlah data dalam</a:t>
                      </a:r>
                      <a:r>
                        <a:rPr lang="en-US" sz="1700" baseline="0" smtClean="0">
                          <a:solidFill>
                            <a:schemeClr val="bg1"/>
                          </a:solidFill>
                        </a:rPr>
                        <a:t> range berdasarkan syarat tertentu</a:t>
                      </a:r>
                      <a:endParaRPr lang="en-US" sz="1700">
                        <a:solidFill>
                          <a:schemeClr val="bg1"/>
                        </a:solidFill>
                        <a:latin typeface="Arial" pitchFamily="34" charset="0"/>
                        <a:cs typeface="Arial" pitchFamily="34" charset="0"/>
                      </a:endParaRPr>
                    </a:p>
                  </a:txBody>
                  <a:tcPr/>
                </a:tc>
                <a:tc>
                  <a:txBody>
                    <a:bodyPr/>
                    <a:lstStyle/>
                    <a:p>
                      <a:pPr algn="l"/>
                      <a:r>
                        <a:rPr lang="en-US" sz="1700" smtClean="0">
                          <a:solidFill>
                            <a:schemeClr val="bg1"/>
                          </a:solidFill>
                        </a:rPr>
                        <a:t>=countif(f5:f16,80)</a:t>
                      </a:r>
                      <a:endParaRPr lang="en-US" sz="1700">
                        <a:solidFill>
                          <a:schemeClr val="bg1"/>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685800"/>
            <a:ext cx="7010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smtClean="0">
                <a:solidFill>
                  <a:srgbClr val="FFFF00"/>
                </a:solidFill>
                <a:latin typeface="Aharoni" pitchFamily="2" charset="-79"/>
                <a:cs typeface="Aharoni" pitchFamily="2" charset="-79"/>
              </a:rPr>
              <a:t>Menampilkan simbol Mata uang dalam angka</a:t>
            </a:r>
            <a:endParaRPr kumimoji="0" lang="en-US" sz="2800" b="0" i="0" u="none" strike="noStrike" cap="none" normalizeH="0" baseline="0" smtClean="0">
              <a:ln>
                <a:noFill/>
              </a:ln>
              <a:solidFill>
                <a:srgbClr val="FFFF00"/>
              </a:solidFill>
              <a:effectLst/>
              <a:latin typeface="Aharoni" pitchFamily="2" charset="-79"/>
              <a:cs typeface="Aharoni" pitchFamily="2" charset="-79"/>
            </a:endParaRPr>
          </a:p>
        </p:txBody>
      </p:sp>
      <p:sp>
        <p:nvSpPr>
          <p:cNvPr id="4" name="TextBox 3"/>
          <p:cNvSpPr txBox="1"/>
          <p:nvPr/>
        </p:nvSpPr>
        <p:spPr>
          <a:xfrm>
            <a:off x="838200" y="1676400"/>
            <a:ext cx="7467600" cy="4154984"/>
          </a:xfrm>
          <a:prstGeom prst="rect">
            <a:avLst/>
          </a:prstGeom>
          <a:noFill/>
        </p:spPr>
        <p:txBody>
          <a:bodyPr wrap="square" rtlCol="0">
            <a:spAutoFit/>
          </a:bodyPr>
          <a:lstStyle/>
          <a:p>
            <a:pPr marL="342900" indent="-342900" algn="just">
              <a:buFont typeface="+mj-lt"/>
              <a:buAutoNum type="arabicPeriod"/>
            </a:pPr>
            <a:r>
              <a:rPr lang="en-US" sz="2400" smtClean="0">
                <a:solidFill>
                  <a:schemeClr val="bg1"/>
                </a:solidFill>
                <a:latin typeface="Arial" pitchFamily="34" charset="0"/>
                <a:cs typeface="Arial" pitchFamily="34" charset="0"/>
              </a:rPr>
              <a:t>Letakan Pointer pada cell tempat data angka diketikan</a:t>
            </a:r>
          </a:p>
          <a:p>
            <a:pPr marL="342900" indent="-342900" algn="just">
              <a:buFont typeface="+mj-lt"/>
              <a:buAutoNum type="arabicPeriod"/>
            </a:pPr>
            <a:r>
              <a:rPr lang="en-US" sz="2400" smtClean="0">
                <a:solidFill>
                  <a:schemeClr val="bg1"/>
                </a:solidFill>
                <a:latin typeface="Arial" pitchFamily="34" charset="0"/>
                <a:cs typeface="Arial" pitchFamily="34" charset="0"/>
              </a:rPr>
              <a:t>Blok Seluruh data angka yang akan diberikan simbol mata uang</a:t>
            </a:r>
          </a:p>
          <a:p>
            <a:pPr marL="342900" indent="-342900" algn="just">
              <a:buFont typeface="+mj-lt"/>
              <a:buAutoNum type="arabicPeriod"/>
            </a:pPr>
            <a:r>
              <a:rPr lang="en-US" sz="2400" smtClean="0">
                <a:solidFill>
                  <a:schemeClr val="bg1"/>
                </a:solidFill>
                <a:latin typeface="Arial" pitchFamily="34" charset="0"/>
                <a:cs typeface="Arial" pitchFamily="34" charset="0"/>
              </a:rPr>
              <a:t>Klik Mouse Kanan pilih Format Cells</a:t>
            </a:r>
          </a:p>
          <a:p>
            <a:pPr marL="342900" indent="-342900" algn="just">
              <a:buFont typeface="+mj-lt"/>
              <a:buAutoNum type="arabicPeriod"/>
            </a:pPr>
            <a:r>
              <a:rPr lang="en-US" sz="2400" smtClean="0">
                <a:solidFill>
                  <a:schemeClr val="bg1"/>
                </a:solidFill>
                <a:latin typeface="Arial" pitchFamily="34" charset="0"/>
                <a:cs typeface="Arial" pitchFamily="34" charset="0"/>
              </a:rPr>
              <a:t>Pilih Number, pilih Accounting</a:t>
            </a:r>
          </a:p>
          <a:p>
            <a:pPr marL="342900" indent="-342900" algn="just">
              <a:buFont typeface="+mj-lt"/>
              <a:buAutoNum type="arabicPeriod"/>
            </a:pPr>
            <a:r>
              <a:rPr lang="en-US" sz="2400" smtClean="0">
                <a:solidFill>
                  <a:schemeClr val="bg1"/>
                </a:solidFill>
                <a:latin typeface="Arial" pitchFamily="34" charset="0"/>
                <a:cs typeface="Arial" pitchFamily="34" charset="0"/>
              </a:rPr>
              <a:t>Klik Panah kebawah pada symbol, pilih symbol mata uang yang diinginkan misalnya </a:t>
            </a:r>
            <a:r>
              <a:rPr lang="en-US" sz="2400" i="1" smtClean="0">
                <a:solidFill>
                  <a:schemeClr val="bg1"/>
                </a:solidFill>
                <a:latin typeface="Arial" pitchFamily="34" charset="0"/>
                <a:cs typeface="Arial" pitchFamily="34" charset="0"/>
              </a:rPr>
              <a:t>Rp. Indonesia</a:t>
            </a:r>
          </a:p>
          <a:p>
            <a:pPr marL="342900" indent="-342900" algn="just">
              <a:buFont typeface="+mj-lt"/>
              <a:buAutoNum type="arabicPeriod"/>
            </a:pPr>
            <a:r>
              <a:rPr lang="en-US" sz="2400" i="1" smtClean="0">
                <a:solidFill>
                  <a:schemeClr val="bg1"/>
                </a:solidFill>
                <a:latin typeface="Arial" pitchFamily="34" charset="0"/>
                <a:cs typeface="Arial" pitchFamily="34" charset="0"/>
              </a:rPr>
              <a:t>Ketikan jumlah angka desimalnya pada decimal placess misalnya 2</a:t>
            </a:r>
          </a:p>
          <a:p>
            <a:pPr marL="342900" indent="-342900" algn="just">
              <a:buFont typeface="+mj-lt"/>
              <a:buAutoNum type="arabicPeriod"/>
            </a:pPr>
            <a:r>
              <a:rPr lang="en-US" sz="2400" i="1" smtClean="0">
                <a:solidFill>
                  <a:schemeClr val="bg1"/>
                </a:solidFill>
                <a:latin typeface="Arial" pitchFamily="34" charset="0"/>
                <a:cs typeface="Arial" pitchFamily="34" charset="0"/>
              </a:rPr>
              <a:t>Klik Ok</a:t>
            </a:r>
          </a:p>
        </p:txBody>
      </p:sp>
      <p:sp>
        <p:nvSpPr>
          <p:cNvPr id="5" name="Date Placeholder 4"/>
          <p:cNvSpPr>
            <a:spLocks noGrp="1"/>
          </p:cNvSpPr>
          <p:nvPr>
            <p:ph type="dt" sz="half" idx="10"/>
          </p:nvPr>
        </p:nvSpPr>
        <p:spPr/>
        <p:txBody>
          <a:bodyPr/>
          <a:lstStyle/>
          <a:p>
            <a:fld id="{7ACCFBAC-BB14-4773-BFAC-5C63D7CBB737}" type="datetime1">
              <a:rPr lang="id-ID" smtClean="0"/>
              <a:pPr/>
              <a:t>18/03/2015</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xii ips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1588</TotalTime>
  <Words>1810</Words>
  <Application>Microsoft Office PowerPoint</Application>
  <PresentationFormat>On-screen Show (4:3)</PresentationFormat>
  <Paragraphs>420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xii ips3</vt:lpstr>
      <vt:lpstr>Mengunakan Perangkat Lunak Pengolah Angka</vt:lpstr>
      <vt:lpstr>Slide 2</vt:lpstr>
      <vt:lpstr>Menggunakan Lembar Kerja Microsoft Excel</vt:lpstr>
      <vt:lpstr>Slide 4</vt:lpstr>
      <vt:lpstr>Slide 5</vt:lpstr>
      <vt:lpstr>Operator Matematika dan hirarkinya</vt:lpstr>
      <vt:lpstr>Lanjutan</vt:lpstr>
      <vt:lpstr>Fungsi Statistik Sederhana</vt:lpstr>
      <vt:lpstr>Slide 9</vt:lpstr>
      <vt:lpstr>Slide 10</vt:lpstr>
      <vt:lpstr>Fungsi Logika</vt:lpstr>
      <vt:lpstr>Contoh</vt:lpstr>
      <vt:lpstr>Menggunakan Fungsi logika dengan Operator Boolean (and, or, not)</vt:lpstr>
      <vt:lpstr>Operator And</vt:lpstr>
      <vt:lpstr>Slide 15</vt:lpstr>
      <vt:lpstr>Alamat Cell</vt:lpstr>
      <vt:lpstr>Slide 17</vt:lpstr>
      <vt:lpstr>Slide 18</vt:lpstr>
      <vt:lpstr>a. Cara Membuat Grafik</vt:lpstr>
      <vt:lpstr>Slide 20</vt:lpstr>
      <vt:lpstr>Memberi Judul pada sumbu grafik</vt:lpstr>
      <vt:lpstr>Slide 22</vt:lpstr>
      <vt:lpstr>Menampilkan data sebagai label dalam grafik</vt:lpstr>
      <vt:lpstr>Slide 24</vt:lpstr>
      <vt:lpstr>Slide 25</vt:lpstr>
      <vt:lpstr>Slide 26</vt:lpstr>
      <vt:lpstr>Slide 27</vt:lpstr>
      <vt:lpstr>Slide 28</vt:lpstr>
      <vt:lpstr>Slide 29</vt:lpstr>
      <vt:lpstr>a.  Tentukan cara pengurutan pada order, misalnya A-Z (data diurutkan dari kecil ke besar) b.  Bila ingin mengurutkan lebih dari satu fielname kunci kli Add level, lalu pilih fielname kunci yang kedua misalnya tanggal lahir c.  Tentukan cara pengurutannya misalnya oldest to news Klik Ok  Catatan : Bila Jumlah baris letak  Fielname lebih dari satu, Letakan pointer pada data pertama misalnya Anugrah perdana, blok seluruh data, hilangkan ceklist pada My data has header,  pilih Column letak data  misalnya Pendidikan (G)</vt:lpstr>
      <vt:lpstr>Slide 31</vt:lpstr>
      <vt:lpstr>Slide 32</vt:lpstr>
      <vt:lpstr>Mengurutkan data</vt:lpstr>
      <vt:lpstr>4. Mencetak Lembar Kerja dan Laporan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SARASWATI</dc:creator>
  <cp:lastModifiedBy>saraswati</cp:lastModifiedBy>
  <cp:revision>99</cp:revision>
  <dcterms:created xsi:type="dcterms:W3CDTF">2014-01-17T18:47:04Z</dcterms:created>
  <dcterms:modified xsi:type="dcterms:W3CDTF">2015-03-18T08:53:30Z</dcterms:modified>
</cp:coreProperties>
</file>