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7037"/>
            <a:ext cx="17526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388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06900"/>
            <a:ext cx="7543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2906713"/>
            <a:ext cx="75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162800" cy="655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660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6781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27797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473075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2779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67818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6781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292A-C81B-4203-A2A6-0CD2D952922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BABD6-35A7-446D-B251-6E2F0FE468F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8"/>
          <p:cNvGrpSpPr/>
          <p:nvPr/>
        </p:nvGrpSpPr>
        <p:grpSpPr>
          <a:xfrm>
            <a:off x="24239" y="5562600"/>
            <a:ext cx="1426191" cy="1288404"/>
            <a:chOff x="-54591" y="4527913"/>
            <a:chExt cx="2428167" cy="2323091"/>
          </a:xfrm>
        </p:grpSpPr>
        <p:grpSp>
          <p:nvGrpSpPr>
            <p:cNvPr id="9" name="Group 40"/>
            <p:cNvGrpSpPr/>
            <p:nvPr userDrawn="1"/>
          </p:nvGrpSpPr>
          <p:grpSpPr>
            <a:xfrm>
              <a:off x="-54591" y="6045969"/>
              <a:ext cx="838199" cy="762000"/>
              <a:chOff x="-321905" y="5181600"/>
              <a:chExt cx="1312505" cy="1248797"/>
            </a:xfrm>
          </p:grpSpPr>
          <p:grpSp>
            <p:nvGrpSpPr>
              <p:cNvPr id="10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35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6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1" name="Group 39"/>
              <p:cNvGrpSpPr/>
              <p:nvPr userDrawn="1"/>
            </p:nvGrpSpPr>
            <p:grpSpPr>
              <a:xfrm>
                <a:off x="-321905" y="5181600"/>
                <a:ext cx="1312505" cy="1228641"/>
                <a:chOff x="-321905" y="4419600"/>
                <a:chExt cx="1994744" cy="1990641"/>
              </a:xfrm>
            </p:grpSpPr>
            <p:grpSp>
              <p:nvGrpSpPr>
                <p:cNvPr id="14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2" name="Freeform 1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3" name="Freeform 1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5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7" name="Freeform 1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8" name="Freeform 1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6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0" name="Freeform 19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" name="Freeform 20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9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3" name="Freeform 2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" name="Freeform 2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2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6" name="Freeform 25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7" name="Freeform 26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5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9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0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8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32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3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31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38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9" name="Freeform 3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8" name="Oval 7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3" name="Group 69"/>
          <p:cNvGrpSpPr/>
          <p:nvPr/>
        </p:nvGrpSpPr>
        <p:grpSpPr>
          <a:xfrm rot="5400000">
            <a:off x="6521" y="38053"/>
            <a:ext cx="1369800" cy="1355098"/>
            <a:chOff x="-54591" y="4527913"/>
            <a:chExt cx="2428167" cy="2323091"/>
          </a:xfrm>
        </p:grpSpPr>
        <p:grpSp>
          <p:nvGrpSpPr>
            <p:cNvPr id="464" name="Group 40"/>
            <p:cNvGrpSpPr/>
            <p:nvPr userDrawn="1"/>
          </p:nvGrpSpPr>
          <p:grpSpPr>
            <a:xfrm>
              <a:off x="-54591" y="6045976"/>
              <a:ext cx="838201" cy="761998"/>
              <a:chOff x="-321905" y="5181605"/>
              <a:chExt cx="1312504" cy="1248792"/>
            </a:xfrm>
          </p:grpSpPr>
          <p:grpSp>
            <p:nvGrpSpPr>
              <p:cNvPr id="465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123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4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466" name="Group 39"/>
              <p:cNvGrpSpPr/>
              <p:nvPr userDrawn="1"/>
            </p:nvGrpSpPr>
            <p:grpSpPr>
              <a:xfrm>
                <a:off x="-321905" y="5181605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467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21" name="Freeform 120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22" name="Freeform 121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68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9" name="Freeform 11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20" name="Freeform 11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69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7" name="Freeform 11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8" name="Freeform 11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70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5" name="Freeform 114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6" name="Freeform 115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71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3" name="Freeform 11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4" name="Freeform 11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72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1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2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1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09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0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2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07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08" name="Freeform 10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2" name="Oval 71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3" name="Group 68"/>
          <p:cNvGrpSpPr/>
          <p:nvPr/>
        </p:nvGrpSpPr>
        <p:grpSpPr>
          <a:xfrm flipH="1">
            <a:off x="7564813" y="5531898"/>
            <a:ext cx="1579187" cy="1288404"/>
            <a:chOff x="-54591" y="4527913"/>
            <a:chExt cx="2428167" cy="2323091"/>
          </a:xfrm>
        </p:grpSpPr>
        <p:grpSp>
          <p:nvGrpSpPr>
            <p:cNvPr id="494" name="Group 40"/>
            <p:cNvGrpSpPr/>
            <p:nvPr userDrawn="1"/>
          </p:nvGrpSpPr>
          <p:grpSpPr>
            <a:xfrm>
              <a:off x="-54591" y="6045976"/>
              <a:ext cx="838201" cy="761998"/>
              <a:chOff x="-321905" y="5181605"/>
              <a:chExt cx="1312504" cy="1248792"/>
            </a:xfrm>
          </p:grpSpPr>
          <p:grpSp>
            <p:nvGrpSpPr>
              <p:cNvPr id="495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434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35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496" name="Group 39"/>
              <p:cNvGrpSpPr/>
              <p:nvPr userDrawn="1"/>
            </p:nvGrpSpPr>
            <p:grpSpPr>
              <a:xfrm>
                <a:off x="-321905" y="5181605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497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32" name="Freeform 4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33" name="Freeform 4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8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30" name="Freeform 429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31" name="Freeform 430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9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8" name="Freeform 42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9" name="Freeform 42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0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6" name="Freeform 425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7" name="Freeform 426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1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4" name="Freeform 423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5" name="Freeform 424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2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2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3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3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0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1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4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18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19" name="Freeform 41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383" name="Oval 382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5" name="Group 69"/>
          <p:cNvGrpSpPr/>
          <p:nvPr/>
        </p:nvGrpSpPr>
        <p:grpSpPr>
          <a:xfrm rot="5400000" flipV="1">
            <a:off x="7698499" y="-65334"/>
            <a:ext cx="1369800" cy="1500468"/>
            <a:chOff x="-54591" y="4527913"/>
            <a:chExt cx="2428167" cy="2323091"/>
          </a:xfrm>
        </p:grpSpPr>
        <p:grpSp>
          <p:nvGrpSpPr>
            <p:cNvPr id="506" name="Group 40"/>
            <p:cNvGrpSpPr/>
            <p:nvPr userDrawn="1"/>
          </p:nvGrpSpPr>
          <p:grpSpPr>
            <a:xfrm>
              <a:off x="-54591" y="6045974"/>
              <a:ext cx="838201" cy="761999"/>
              <a:chOff x="-321905" y="5181603"/>
              <a:chExt cx="1312504" cy="1248794"/>
            </a:xfrm>
          </p:grpSpPr>
          <p:grpSp>
            <p:nvGrpSpPr>
              <p:cNvPr id="507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489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90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508" name="Group 39"/>
              <p:cNvGrpSpPr/>
              <p:nvPr userDrawn="1"/>
            </p:nvGrpSpPr>
            <p:grpSpPr>
              <a:xfrm>
                <a:off x="-321905" y="5181603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509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7" name="Freeform 48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8" name="Freeform 48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10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5" name="Freeform 484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6" name="Freeform 485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11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3" name="Freeform 48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4" name="Freeform 48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34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1" name="Freeform 480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2" name="Freeform 481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37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9" name="Freeform 47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0" name="Freeform 47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0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7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8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1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5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6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2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3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4" name="Freeform 47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438" name="Oval 437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3" name="Action Button: Forward or Next 372">
            <a:hlinkClick r:id="" action="ppaction://hlinkshowjump?jump=nextslide" highlightClick="1"/>
          </p:cNvPr>
          <p:cNvSpPr/>
          <p:nvPr/>
        </p:nvSpPr>
        <p:spPr>
          <a:xfrm>
            <a:off x="4619296" y="6316890"/>
            <a:ext cx="533400" cy="381000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Action Button: Back or Previous 373">
            <a:hlinkClick r:id="" action="ppaction://hlinkshowjump?jump=previousslide" highlightClick="1"/>
          </p:cNvPr>
          <p:cNvSpPr/>
          <p:nvPr/>
        </p:nvSpPr>
        <p:spPr>
          <a:xfrm>
            <a:off x="4162096" y="6316890"/>
            <a:ext cx="457200" cy="381000"/>
          </a:xfrm>
          <a:prstGeom prst="actionButtonBackPrevious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Action Button: End 374">
            <a:hlinkClick r:id="" action="ppaction://hlinkshowjump?jump=lastslide" highlightClick="1"/>
          </p:cNvPr>
          <p:cNvSpPr/>
          <p:nvPr/>
        </p:nvSpPr>
        <p:spPr>
          <a:xfrm>
            <a:off x="5152696" y="6316890"/>
            <a:ext cx="457200" cy="381000"/>
          </a:xfrm>
          <a:prstGeom prst="actionButtonEnd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Action Button: Beginning 375">
            <a:hlinkClick r:id="" action="ppaction://hlinkshowjump?jump=firstslide" highlightClick="1"/>
          </p:cNvPr>
          <p:cNvSpPr/>
          <p:nvPr/>
        </p:nvSpPr>
        <p:spPr>
          <a:xfrm>
            <a:off x="3628696" y="6316890"/>
            <a:ext cx="533400" cy="381000"/>
          </a:xfrm>
          <a:prstGeom prst="actionButtonBeginning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Algerian" pitchFamily="8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rgbClr val="FFFF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FFFF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rgbClr val="FFFF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FFFF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rgbClr val="FFFF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162800" cy="8382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Tugas untuk kelas X MIA9, dan MIA7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0439" y="1828800"/>
            <a:ext cx="792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indent="-515938"/>
            <a:r>
              <a:rPr lang="en-US" smtClean="0">
                <a:solidFill>
                  <a:schemeClr val="bg1"/>
                </a:solidFill>
              </a:rPr>
              <a:t>1</a:t>
            </a:r>
            <a:r>
              <a:rPr lang="en-US">
                <a:solidFill>
                  <a:schemeClr val="bg1"/>
                </a:solidFill>
              </a:rPr>
              <a:t>. </a:t>
            </a:r>
            <a:r>
              <a:rPr lang="en-US" smtClean="0">
                <a:solidFill>
                  <a:schemeClr val="bg1"/>
                </a:solidFill>
              </a:rPr>
              <a:t>	</a:t>
            </a:r>
            <a:r>
              <a:rPr lang="en-US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Jelaskan 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beri contoh Kebutuhan manusia yang tidak terbatas</a:t>
            </a:r>
          </a:p>
          <a:p>
            <a:pPr marL="515938" indent="-515938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Sebutkan 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beri contoh barang dan Jasa sebagai alat pemuas kebutuhan manusia yang tidak terbatas</a:t>
            </a:r>
          </a:p>
          <a:p>
            <a:pPr marL="515938" indent="-515938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Jelaskan mengapa kelangkaan sebagai maslaah pokok ekonomi</a:t>
            </a:r>
          </a:p>
          <a:p>
            <a:pPr marL="515938" indent="-515938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 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perbedaan antara masalah-masalah ekonomi mikro dan ekonomi mikro</a:t>
            </a:r>
          </a:p>
          <a:p>
            <a:pPr marL="515938" indent="-515938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i="1">
                <a:solidFill>
                  <a:schemeClr val="bg1"/>
                </a:solidFill>
              </a:rPr>
              <a:t>Jawablah 4 pertanyaan diatas kemudian kumpulkan kepada ketua Kelas dan ketua kelas mengumpulkan kepada ibu asnuning di ruang dapodik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91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ku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temaku2</Template>
  <TotalTime>1</TotalTime>
  <Words>10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temaku2</vt:lpstr>
      <vt:lpstr>Tugas untuk kelas X MIA9, dan MIA7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untuk kelas X MIA9, dan MIA7</dc:title>
  <dc:creator>User</dc:creator>
  <cp:lastModifiedBy>User</cp:lastModifiedBy>
  <cp:revision>1</cp:revision>
  <dcterms:created xsi:type="dcterms:W3CDTF">2015-08-20T11:02:58Z</dcterms:created>
  <dcterms:modified xsi:type="dcterms:W3CDTF">2015-08-20T11:04:36Z</dcterms:modified>
</cp:coreProperties>
</file>