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10552-BE18-4E81-949B-5FA5FA044570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1C471-1DF1-4BBF-B507-DB0C4369EC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4904" y="47852"/>
            <a:ext cx="1363823" cy="1166570"/>
            <a:chOff x="195529" y="142852"/>
            <a:chExt cx="1617365" cy="1812926"/>
          </a:xfrm>
        </p:grpSpPr>
        <p:grpSp>
          <p:nvGrpSpPr>
            <p:cNvPr id="8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77" name="Freeform 76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78" name="Freeform 77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79" name="Freeform 78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80" name="Freeform 79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81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82" name="Freeform 81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3" name="Freeform 82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4" name="Freeform 83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5" name="Freeform 84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6" name="Freeform 85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7" name="Freeform 86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8" name="Freeform 87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89" name="Freeform 88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0" name="Freeform 89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1" name="Freeform 90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2" name="Freeform 91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3" name="Freeform 92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4" name="Freeform 93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95" name="Freeform 94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6" name="Freeform 95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7" name="Freeform 96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8" name="Freeform 97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99" name="Freeform 98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0" name="Freeform 99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1" name="Freeform 100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2" name="Freeform 101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3" name="Freeform 102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4" name="Freeform 103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5" name="Freeform 104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6" name="Freeform 105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7" name="Freeform 106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9" name="Group 336"/>
            <p:cNvGrpSpPr/>
            <p:nvPr userDrawn="1"/>
          </p:nvGrpSpPr>
          <p:grpSpPr>
            <a:xfrm rot="16200000" flipH="1">
              <a:off x="870716" y="-84954"/>
              <a:ext cx="714380" cy="1169984"/>
              <a:chOff x="-55563" y="142852"/>
              <a:chExt cx="862013" cy="1598612"/>
            </a:xfrm>
          </p:grpSpPr>
          <p:sp>
            <p:nvSpPr>
              <p:cNvPr id="46" name="Freeform 45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7" name="Freeform 46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8" name="Freeform 47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9" name="Freeform 48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50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51" name="Freeform 50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2" name="Freeform 51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3" name="Freeform 52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4" name="Freeform 53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5" name="Freeform 54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6" name="Freeform 55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7" name="Freeform 56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8" name="Freeform 57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59" name="Freeform 58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0" name="Freeform 59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1" name="Freeform 60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2" name="Freeform 61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3" name="Freeform 62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64" name="Freeform 63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5" name="Freeform 64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6" name="Freeform 65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7" name="Freeform 66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8" name="Freeform 67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9" name="Freeform 68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0" name="Freeform 69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1" name="Freeform 70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2" name="Freeform 71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3" name="Freeform 72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4" name="Freeform 73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5" name="Freeform 74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6" name="Freeform 75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0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28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38" name="Freeform 37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9" name="Freeform 38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0" name="Freeform 39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1" name="Freeform 40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2" name="Freeform 41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3" name="Freeform 42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4" name="Freeform 43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45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9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30" name="Freeform 29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1" name="Freeform 30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" name="Freeform 32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5" name="Freeform 34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6" name="Freeform 35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7" name="Freeform 36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12" name="Freeform 11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" name="Oval 13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5" name="Oval 14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6" name="Oval 15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7" name="Oval 16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" name="Oval 17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9" name="Oval 18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0" name="Oval 19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" name="Oval 20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" name="Oval 21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3" name="Oval 22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4" name="Oval 23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" name="Oval 24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6" name="Oval 25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7" name="Oval 26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 flipH="1">
            <a:off x="7864649" y="0"/>
            <a:ext cx="1279351" cy="1166570"/>
            <a:chOff x="195529" y="142852"/>
            <a:chExt cx="1617365" cy="1812926"/>
          </a:xfrm>
        </p:grpSpPr>
        <p:grpSp>
          <p:nvGrpSpPr>
            <p:cNvPr id="109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178" name="Freeform 177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79" name="Freeform 178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0" name="Freeform 179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81" name="Freeform 180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182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183" name="Freeform 182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4" name="Freeform 183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5" name="Freeform 184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6" name="Freeform 185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7" name="Freeform 186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8" name="Freeform 187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89" name="Freeform 188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0" name="Freeform 189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1" name="Freeform 190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2" name="Freeform 191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3" name="Freeform 192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4" name="Freeform 193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5" name="Freeform 194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96" name="Freeform 195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7" name="Freeform 196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8" name="Freeform 197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99" name="Freeform 198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0" name="Freeform 199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1" name="Freeform 200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2" name="Freeform 201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3" name="Freeform 202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4" name="Freeform 203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5" name="Freeform 204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6" name="Freeform 205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7" name="Freeform 206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08" name="Freeform 207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10" name="Group 336"/>
            <p:cNvGrpSpPr/>
            <p:nvPr userDrawn="1"/>
          </p:nvGrpSpPr>
          <p:grpSpPr>
            <a:xfrm rot="16200000" flipH="1">
              <a:off x="870716" y="-84954"/>
              <a:ext cx="714380" cy="1169984"/>
              <a:chOff x="-55563" y="142852"/>
              <a:chExt cx="862013" cy="1598612"/>
            </a:xfrm>
          </p:grpSpPr>
          <p:sp>
            <p:nvSpPr>
              <p:cNvPr id="147" name="Freeform 146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8" name="Freeform 147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49" name="Freeform 148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50" name="Freeform 149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151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152" name="Freeform 151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3" name="Freeform 152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4" name="Freeform 153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5" name="Freeform 154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6" name="Freeform 155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7" name="Freeform 156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8" name="Freeform 157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59" name="Freeform 158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0" name="Freeform 159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1" name="Freeform 160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2" name="Freeform 161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3" name="Freeform 162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4" name="Freeform 163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165" name="Freeform 164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6" name="Freeform 165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7" name="Freeform 166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8" name="Freeform 167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69" name="Freeform 168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0" name="Freeform 169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1" name="Freeform 170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2" name="Freeform 171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3" name="Freeform 172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4" name="Freeform 173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5" name="Freeform 174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6" name="Freeform 175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77" name="Freeform 176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111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112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129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139" name="Freeform 138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0" name="Freeform 139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1" name="Freeform 140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2" name="Freeform 141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3" name="Freeform 142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4" name="Freeform 143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5" name="Freeform 144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46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130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131" name="Freeform 130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2" name="Freeform 131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3" name="Freeform 132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4" name="Freeform 133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5" name="Freeform 134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6" name="Freeform 135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7" name="Freeform 136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138" name="Freeform 137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113" name="Freeform 112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4" name="Freeform 113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5" name="Oval 114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7" name="Oval 116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209" name="Group 208"/>
          <p:cNvGrpSpPr/>
          <p:nvPr/>
        </p:nvGrpSpPr>
        <p:grpSpPr>
          <a:xfrm flipV="1">
            <a:off x="0" y="5452826"/>
            <a:ext cx="1363823" cy="1405174"/>
            <a:chOff x="195529" y="142852"/>
            <a:chExt cx="1617365" cy="1812926"/>
          </a:xfrm>
        </p:grpSpPr>
        <p:grpSp>
          <p:nvGrpSpPr>
            <p:cNvPr id="210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279" name="Freeform 278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0" name="Freeform 279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1" name="Freeform 280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82" name="Freeform 281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83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284" name="Freeform 283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5" name="Freeform 284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6" name="Freeform 285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7" name="Freeform 286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8" name="Freeform 287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89" name="Freeform 288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0" name="Freeform 289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1" name="Freeform 290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2" name="Freeform 291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3" name="Freeform 292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4" name="Freeform 293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5" name="Freeform 294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6" name="Freeform 295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97" name="Freeform 296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8" name="Freeform 297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9" name="Freeform 298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0" name="Freeform 299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1" name="Freeform 300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2" name="Freeform 301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3" name="Freeform 302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4" name="Freeform 303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5" name="Freeform 304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6" name="Freeform 305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7" name="Freeform 306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8" name="Freeform 307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9" name="Freeform 308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211" name="Group 336"/>
            <p:cNvGrpSpPr/>
            <p:nvPr userDrawn="1"/>
          </p:nvGrpSpPr>
          <p:grpSpPr>
            <a:xfrm rot="16200000" flipH="1">
              <a:off x="870718" y="-84956"/>
              <a:ext cx="714380" cy="1169984"/>
              <a:chOff x="-55563" y="142852"/>
              <a:chExt cx="862013" cy="1598612"/>
            </a:xfrm>
          </p:grpSpPr>
          <p:sp>
            <p:nvSpPr>
              <p:cNvPr id="248" name="Freeform 247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49" name="Freeform 248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0" name="Freeform 249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51" name="Freeform 250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252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253" name="Freeform 252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4" name="Freeform 253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5" name="Freeform 254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6" name="Freeform 255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7" name="Freeform 256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8" name="Freeform 257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59" name="Freeform 258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0" name="Freeform 259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1" name="Freeform 260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2" name="Freeform 261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3" name="Freeform 262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4" name="Freeform 263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5" name="Freeform 264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266" name="Freeform 265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7" name="Freeform 266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8" name="Freeform 267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69" name="Freeform 268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0" name="Freeform 269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1" name="Freeform 270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2" name="Freeform 271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3" name="Freeform 272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4" name="Freeform 273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5" name="Freeform 274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6" name="Freeform 275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7" name="Freeform 276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78" name="Freeform 277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212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213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230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240" name="Freeform 239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1" name="Freeform 240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2" name="Freeform 241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3" name="Freeform 242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4" name="Freeform 243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5" name="Freeform 244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6" name="Freeform 245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47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231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232" name="Freeform 231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3" name="Freeform 232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4" name="Freeform 233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5" name="Freeform 234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6" name="Freeform 235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7" name="Freeform 236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8" name="Freeform 237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239" name="Freeform 238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214" name="Freeform 213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6" name="Oval 215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7" name="Oval 216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8" name="Oval 217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19" name="Oval 218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0" name="Oval 219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1" name="Oval 220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2" name="Oval 221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3" name="Oval 222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4" name="Oval 223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5" name="Oval 224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6" name="Oval 225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7" name="Oval 226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8" name="Oval 227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229" name="Oval 228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  <p:grpSp>
        <p:nvGrpSpPr>
          <p:cNvPr id="310" name="Group 309"/>
          <p:cNvGrpSpPr/>
          <p:nvPr/>
        </p:nvGrpSpPr>
        <p:grpSpPr>
          <a:xfrm flipH="1" flipV="1">
            <a:off x="7864649" y="5452826"/>
            <a:ext cx="1279351" cy="1405174"/>
            <a:chOff x="195529" y="142852"/>
            <a:chExt cx="1617365" cy="1812926"/>
          </a:xfrm>
        </p:grpSpPr>
        <p:grpSp>
          <p:nvGrpSpPr>
            <p:cNvPr id="311" name="Group 335"/>
            <p:cNvGrpSpPr/>
            <p:nvPr userDrawn="1"/>
          </p:nvGrpSpPr>
          <p:grpSpPr>
            <a:xfrm>
              <a:off x="214282" y="785794"/>
              <a:ext cx="571504" cy="1169984"/>
              <a:chOff x="-55563" y="142852"/>
              <a:chExt cx="862013" cy="1598612"/>
            </a:xfrm>
          </p:grpSpPr>
          <p:sp>
            <p:nvSpPr>
              <p:cNvPr id="380" name="Freeform 379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1" name="Freeform 380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2" name="Freeform 381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83" name="Freeform 382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384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385" name="Freeform 384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6" name="Freeform 385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7" name="Freeform 386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8" name="Freeform 387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89" name="Freeform 388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0" name="Freeform 389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1" name="Freeform 390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2" name="Freeform 391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3" name="Freeform 392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4" name="Freeform 393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5" name="Freeform 394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6" name="Freeform 395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7" name="Freeform 396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98" name="Freeform 397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99" name="Freeform 398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0" name="Freeform 399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1" name="Freeform 400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2" name="Freeform 401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3" name="Freeform 402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4" name="Freeform 403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5" name="Freeform 404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6" name="Freeform 405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7" name="Freeform 406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8" name="Freeform 407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09" name="Freeform 408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10" name="Freeform 409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312" name="Group 336"/>
            <p:cNvGrpSpPr/>
            <p:nvPr userDrawn="1"/>
          </p:nvGrpSpPr>
          <p:grpSpPr>
            <a:xfrm rot="16200000" flipH="1">
              <a:off x="870718" y="-84956"/>
              <a:ext cx="714380" cy="1169984"/>
              <a:chOff x="-55563" y="142852"/>
              <a:chExt cx="862013" cy="1598612"/>
            </a:xfrm>
          </p:grpSpPr>
          <p:sp>
            <p:nvSpPr>
              <p:cNvPr id="349" name="Freeform 348"/>
              <p:cNvSpPr/>
              <p:nvPr userDrawn="1"/>
            </p:nvSpPr>
            <p:spPr bwMode="auto">
              <a:xfrm rot="19929368" flipH="1" flipV="1">
                <a:off x="-28575" y="258764"/>
                <a:ext cx="398463" cy="460375"/>
              </a:xfrm>
              <a:custGeom>
                <a:avLst/>
                <a:gdLst>
                  <a:gd name="connsiteX0" fmla="*/ 4549 w 441277"/>
                  <a:gd name="connsiteY0" fmla="*/ 532263 h 573206"/>
                  <a:gd name="connsiteX1" fmla="*/ 113731 w 441277"/>
                  <a:gd name="connsiteY1" fmla="*/ 518615 h 573206"/>
                  <a:gd name="connsiteX2" fmla="*/ 195617 w 441277"/>
                  <a:gd name="connsiteY2" fmla="*/ 491320 h 573206"/>
                  <a:gd name="connsiteX3" fmla="*/ 222913 w 441277"/>
                  <a:gd name="connsiteY3" fmla="*/ 450376 h 573206"/>
                  <a:gd name="connsiteX4" fmla="*/ 222913 w 441277"/>
                  <a:gd name="connsiteY4" fmla="*/ 327546 h 573206"/>
                  <a:gd name="connsiteX5" fmla="*/ 127379 w 441277"/>
                  <a:gd name="connsiteY5" fmla="*/ 286603 h 573206"/>
                  <a:gd name="connsiteX6" fmla="*/ 86435 w 441277"/>
                  <a:gd name="connsiteY6" fmla="*/ 204717 h 573206"/>
                  <a:gd name="connsiteX7" fmla="*/ 113731 w 441277"/>
                  <a:gd name="connsiteY7" fmla="*/ 163773 h 573206"/>
                  <a:gd name="connsiteX8" fmla="*/ 168322 w 441277"/>
                  <a:gd name="connsiteY8" fmla="*/ 150126 h 573206"/>
                  <a:gd name="connsiteX9" fmla="*/ 154674 w 441277"/>
                  <a:gd name="connsiteY9" fmla="*/ 109182 h 573206"/>
                  <a:gd name="connsiteX10" fmla="*/ 250208 w 441277"/>
                  <a:gd name="connsiteY10" fmla="*/ 40943 h 573206"/>
                  <a:gd name="connsiteX11" fmla="*/ 291152 w 441277"/>
                  <a:gd name="connsiteY11" fmla="*/ 27296 h 573206"/>
                  <a:gd name="connsiteX12" fmla="*/ 332095 w 441277"/>
                  <a:gd name="connsiteY12" fmla="*/ 13648 h 573206"/>
                  <a:gd name="connsiteX13" fmla="*/ 373038 w 441277"/>
                  <a:gd name="connsiteY13" fmla="*/ 0 h 573206"/>
                  <a:gd name="connsiteX14" fmla="*/ 413982 w 441277"/>
                  <a:gd name="connsiteY14" fmla="*/ 13648 h 573206"/>
                  <a:gd name="connsiteX15" fmla="*/ 441277 w 441277"/>
                  <a:gd name="connsiteY15" fmla="*/ 95535 h 573206"/>
                  <a:gd name="connsiteX16" fmla="*/ 427629 w 441277"/>
                  <a:gd name="connsiteY16" fmla="*/ 354842 h 573206"/>
                  <a:gd name="connsiteX17" fmla="*/ 413982 w 441277"/>
                  <a:gd name="connsiteY17" fmla="*/ 395785 h 573206"/>
                  <a:gd name="connsiteX18" fmla="*/ 359391 w 441277"/>
                  <a:gd name="connsiteY18" fmla="*/ 477672 h 573206"/>
                  <a:gd name="connsiteX19" fmla="*/ 332095 w 441277"/>
                  <a:gd name="connsiteY19" fmla="*/ 518615 h 573206"/>
                  <a:gd name="connsiteX20" fmla="*/ 250208 w 441277"/>
                  <a:gd name="connsiteY20" fmla="*/ 573206 h 573206"/>
                  <a:gd name="connsiteX21" fmla="*/ 86435 w 441277"/>
                  <a:gd name="connsiteY21" fmla="*/ 559558 h 573206"/>
                  <a:gd name="connsiteX22" fmla="*/ 4549 w 441277"/>
                  <a:gd name="connsiteY22" fmla="*/ 532263 h 57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41277" h="573206">
                    <a:moveTo>
                      <a:pt x="4549" y="532263"/>
                    </a:moveTo>
                    <a:cubicBezTo>
                      <a:pt x="9098" y="525439"/>
                      <a:pt x="77868" y="526300"/>
                      <a:pt x="113731" y="518615"/>
                    </a:cubicBezTo>
                    <a:cubicBezTo>
                      <a:pt x="141864" y="512586"/>
                      <a:pt x="195617" y="491320"/>
                      <a:pt x="195617" y="491320"/>
                    </a:cubicBezTo>
                    <a:cubicBezTo>
                      <a:pt x="204716" y="477672"/>
                      <a:pt x="215577" y="465047"/>
                      <a:pt x="222913" y="450376"/>
                    </a:cubicBezTo>
                    <a:cubicBezTo>
                      <a:pt x="242587" y="411029"/>
                      <a:pt x="244168" y="370056"/>
                      <a:pt x="222913" y="327546"/>
                    </a:cubicBezTo>
                    <a:cubicBezTo>
                      <a:pt x="209449" y="300618"/>
                      <a:pt x="148611" y="291911"/>
                      <a:pt x="127379" y="286603"/>
                    </a:cubicBezTo>
                    <a:cubicBezTo>
                      <a:pt x="117873" y="272345"/>
                      <a:pt x="82668" y="227319"/>
                      <a:pt x="86435" y="204717"/>
                    </a:cubicBezTo>
                    <a:cubicBezTo>
                      <a:pt x="89132" y="188537"/>
                      <a:pt x="100083" y="172872"/>
                      <a:pt x="113731" y="163773"/>
                    </a:cubicBezTo>
                    <a:cubicBezTo>
                      <a:pt x="129338" y="153369"/>
                      <a:pt x="150125" y="154675"/>
                      <a:pt x="168322" y="150126"/>
                    </a:cubicBezTo>
                    <a:cubicBezTo>
                      <a:pt x="163773" y="136478"/>
                      <a:pt x="154674" y="123568"/>
                      <a:pt x="154674" y="109182"/>
                    </a:cubicBezTo>
                    <a:cubicBezTo>
                      <a:pt x="154674" y="48526"/>
                      <a:pt x="200168" y="57623"/>
                      <a:pt x="250208" y="40943"/>
                    </a:cubicBezTo>
                    <a:lnTo>
                      <a:pt x="291152" y="27296"/>
                    </a:lnTo>
                    <a:lnTo>
                      <a:pt x="332095" y="13648"/>
                    </a:lnTo>
                    <a:lnTo>
                      <a:pt x="373038" y="0"/>
                    </a:lnTo>
                    <a:cubicBezTo>
                      <a:pt x="386686" y="4549"/>
                      <a:pt x="405620" y="1941"/>
                      <a:pt x="413982" y="13648"/>
                    </a:cubicBezTo>
                    <a:cubicBezTo>
                      <a:pt x="430705" y="37061"/>
                      <a:pt x="441277" y="95535"/>
                      <a:pt x="441277" y="95535"/>
                    </a:cubicBezTo>
                    <a:cubicBezTo>
                      <a:pt x="436728" y="181971"/>
                      <a:pt x="435465" y="268642"/>
                      <a:pt x="427629" y="354842"/>
                    </a:cubicBezTo>
                    <a:cubicBezTo>
                      <a:pt x="426327" y="369169"/>
                      <a:pt x="420968" y="383209"/>
                      <a:pt x="413982" y="395785"/>
                    </a:cubicBezTo>
                    <a:cubicBezTo>
                      <a:pt x="398051" y="424462"/>
                      <a:pt x="377588" y="450376"/>
                      <a:pt x="359391" y="477672"/>
                    </a:cubicBezTo>
                    <a:cubicBezTo>
                      <a:pt x="350292" y="491320"/>
                      <a:pt x="345743" y="509517"/>
                      <a:pt x="332095" y="518615"/>
                    </a:cubicBezTo>
                    <a:lnTo>
                      <a:pt x="250208" y="573206"/>
                    </a:lnTo>
                    <a:cubicBezTo>
                      <a:pt x="195617" y="568657"/>
                      <a:pt x="140792" y="566353"/>
                      <a:pt x="86435" y="559558"/>
                    </a:cubicBezTo>
                    <a:cubicBezTo>
                      <a:pt x="67823" y="557232"/>
                      <a:pt x="0" y="539087"/>
                      <a:pt x="4549" y="532263"/>
                    </a:cubicBez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0" name="Freeform 349"/>
              <p:cNvSpPr/>
              <p:nvPr userDrawn="1"/>
            </p:nvSpPr>
            <p:spPr bwMode="auto">
              <a:xfrm rot="19929368" flipH="1" flipV="1">
                <a:off x="-55563" y="469900"/>
                <a:ext cx="271463" cy="682625"/>
              </a:xfrm>
              <a:custGeom>
                <a:avLst/>
                <a:gdLst>
                  <a:gd name="connsiteX0" fmla="*/ 88493 w 301678"/>
                  <a:gd name="connsiteY0" fmla="*/ 852795 h 852795"/>
                  <a:gd name="connsiteX1" fmla="*/ 115788 w 301678"/>
                  <a:gd name="connsiteY1" fmla="*/ 757261 h 852795"/>
                  <a:gd name="connsiteX2" fmla="*/ 170379 w 301678"/>
                  <a:gd name="connsiteY2" fmla="*/ 675374 h 852795"/>
                  <a:gd name="connsiteX3" fmla="*/ 197675 w 301678"/>
                  <a:gd name="connsiteY3" fmla="*/ 593488 h 852795"/>
                  <a:gd name="connsiteX4" fmla="*/ 238618 w 301678"/>
                  <a:gd name="connsiteY4" fmla="*/ 511601 h 852795"/>
                  <a:gd name="connsiteX5" fmla="*/ 252266 w 301678"/>
                  <a:gd name="connsiteY5" fmla="*/ 224998 h 852795"/>
                  <a:gd name="connsiteX6" fmla="*/ 293209 w 301678"/>
                  <a:gd name="connsiteY6" fmla="*/ 211350 h 852795"/>
                  <a:gd name="connsiteX7" fmla="*/ 279561 w 301678"/>
                  <a:gd name="connsiteY7" fmla="*/ 88520 h 852795"/>
                  <a:gd name="connsiteX8" fmla="*/ 197675 w 301678"/>
                  <a:gd name="connsiteY8" fmla="*/ 61225 h 852795"/>
                  <a:gd name="connsiteX9" fmla="*/ 170379 w 301678"/>
                  <a:gd name="connsiteY9" fmla="*/ 20282 h 852795"/>
                  <a:gd name="connsiteX10" fmla="*/ 88493 w 301678"/>
                  <a:gd name="connsiteY10" fmla="*/ 74873 h 852795"/>
                  <a:gd name="connsiteX11" fmla="*/ 47549 w 301678"/>
                  <a:gd name="connsiteY11" fmla="*/ 88520 h 852795"/>
                  <a:gd name="connsiteX12" fmla="*/ 33902 w 301678"/>
                  <a:gd name="connsiteY12" fmla="*/ 170407 h 852795"/>
                  <a:gd name="connsiteX13" fmla="*/ 74845 w 301678"/>
                  <a:gd name="connsiteY13" fmla="*/ 184055 h 852795"/>
                  <a:gd name="connsiteX14" fmla="*/ 129436 w 301678"/>
                  <a:gd name="connsiteY14" fmla="*/ 265941 h 852795"/>
                  <a:gd name="connsiteX15" fmla="*/ 156731 w 301678"/>
                  <a:gd name="connsiteY15" fmla="*/ 306885 h 852795"/>
                  <a:gd name="connsiteX16" fmla="*/ 184027 w 301678"/>
                  <a:gd name="connsiteY16" fmla="*/ 388771 h 852795"/>
                  <a:gd name="connsiteX17" fmla="*/ 197675 w 301678"/>
                  <a:gd name="connsiteY17" fmla="*/ 429714 h 852795"/>
                  <a:gd name="connsiteX18" fmla="*/ 211322 w 301678"/>
                  <a:gd name="connsiteY18" fmla="*/ 470658 h 852795"/>
                  <a:gd name="connsiteX19" fmla="*/ 184027 w 301678"/>
                  <a:gd name="connsiteY19" fmla="*/ 689022 h 852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01678" h="852795">
                    <a:moveTo>
                      <a:pt x="88493" y="852795"/>
                    </a:moveTo>
                    <a:cubicBezTo>
                      <a:pt x="91706" y="839941"/>
                      <a:pt x="106886" y="773284"/>
                      <a:pt x="115788" y="757261"/>
                    </a:cubicBezTo>
                    <a:cubicBezTo>
                      <a:pt x="131720" y="728584"/>
                      <a:pt x="160005" y="706496"/>
                      <a:pt x="170379" y="675374"/>
                    </a:cubicBezTo>
                    <a:cubicBezTo>
                      <a:pt x="179478" y="648079"/>
                      <a:pt x="181716" y="617428"/>
                      <a:pt x="197675" y="593488"/>
                    </a:cubicBezTo>
                    <a:cubicBezTo>
                      <a:pt x="232950" y="540574"/>
                      <a:pt x="219783" y="568105"/>
                      <a:pt x="238618" y="511601"/>
                    </a:cubicBezTo>
                    <a:cubicBezTo>
                      <a:pt x="243167" y="416067"/>
                      <a:pt x="235157" y="319098"/>
                      <a:pt x="252266" y="224998"/>
                    </a:cubicBezTo>
                    <a:cubicBezTo>
                      <a:pt x="254839" y="210844"/>
                      <a:pt x="290388" y="225457"/>
                      <a:pt x="293209" y="211350"/>
                    </a:cubicBezTo>
                    <a:cubicBezTo>
                      <a:pt x="301288" y="170955"/>
                      <a:pt x="301678" y="123275"/>
                      <a:pt x="279561" y="88520"/>
                    </a:cubicBezTo>
                    <a:cubicBezTo>
                      <a:pt x="264114" y="64246"/>
                      <a:pt x="197675" y="61225"/>
                      <a:pt x="197675" y="61225"/>
                    </a:cubicBezTo>
                    <a:cubicBezTo>
                      <a:pt x="188576" y="47577"/>
                      <a:pt x="185940" y="25469"/>
                      <a:pt x="170379" y="20282"/>
                    </a:cubicBezTo>
                    <a:cubicBezTo>
                      <a:pt x="109534" y="0"/>
                      <a:pt x="117746" y="51471"/>
                      <a:pt x="88493" y="74873"/>
                    </a:cubicBezTo>
                    <a:cubicBezTo>
                      <a:pt x="77259" y="83860"/>
                      <a:pt x="61197" y="83971"/>
                      <a:pt x="47549" y="88520"/>
                    </a:cubicBezTo>
                    <a:cubicBezTo>
                      <a:pt x="29454" y="115664"/>
                      <a:pt x="0" y="136505"/>
                      <a:pt x="33902" y="170407"/>
                    </a:cubicBezTo>
                    <a:cubicBezTo>
                      <a:pt x="44074" y="180579"/>
                      <a:pt x="61197" y="179506"/>
                      <a:pt x="74845" y="184055"/>
                    </a:cubicBezTo>
                    <a:lnTo>
                      <a:pt x="129436" y="265941"/>
                    </a:lnTo>
                    <a:cubicBezTo>
                      <a:pt x="138535" y="279589"/>
                      <a:pt x="151544" y="291324"/>
                      <a:pt x="156731" y="306885"/>
                    </a:cubicBezTo>
                    <a:lnTo>
                      <a:pt x="184027" y="388771"/>
                    </a:lnTo>
                    <a:lnTo>
                      <a:pt x="197675" y="429714"/>
                    </a:lnTo>
                    <a:lnTo>
                      <a:pt x="211322" y="470658"/>
                    </a:lnTo>
                    <a:cubicBezTo>
                      <a:pt x="196950" y="671873"/>
                      <a:pt x="226230" y="604615"/>
                      <a:pt x="184027" y="689022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1" name="Freeform 350"/>
              <p:cNvSpPr/>
              <p:nvPr userDrawn="1"/>
            </p:nvSpPr>
            <p:spPr bwMode="auto">
              <a:xfrm rot="19929368" flipH="1" flipV="1">
                <a:off x="77788" y="142852"/>
                <a:ext cx="728662" cy="735012"/>
              </a:xfrm>
              <a:custGeom>
                <a:avLst/>
                <a:gdLst>
                  <a:gd name="connsiteX0" fmla="*/ 808008 w 808008"/>
                  <a:gd name="connsiteY0" fmla="*/ 95534 h 916622"/>
                  <a:gd name="connsiteX1" fmla="*/ 767065 w 808008"/>
                  <a:gd name="connsiteY1" fmla="*/ 68239 h 916622"/>
                  <a:gd name="connsiteX2" fmla="*/ 644235 w 808008"/>
                  <a:gd name="connsiteY2" fmla="*/ 27296 h 916622"/>
                  <a:gd name="connsiteX3" fmla="*/ 603291 w 808008"/>
                  <a:gd name="connsiteY3" fmla="*/ 13648 h 916622"/>
                  <a:gd name="connsiteX4" fmla="*/ 562348 w 808008"/>
                  <a:gd name="connsiteY4" fmla="*/ 0 h 916622"/>
                  <a:gd name="connsiteX5" fmla="*/ 384927 w 808008"/>
                  <a:gd name="connsiteY5" fmla="*/ 13648 h 916622"/>
                  <a:gd name="connsiteX6" fmla="*/ 343984 w 808008"/>
                  <a:gd name="connsiteY6" fmla="*/ 27296 h 916622"/>
                  <a:gd name="connsiteX7" fmla="*/ 303041 w 808008"/>
                  <a:gd name="connsiteY7" fmla="*/ 68239 h 916622"/>
                  <a:gd name="connsiteX8" fmla="*/ 262097 w 808008"/>
                  <a:gd name="connsiteY8" fmla="*/ 95534 h 916622"/>
                  <a:gd name="connsiteX9" fmla="*/ 207506 w 808008"/>
                  <a:gd name="connsiteY9" fmla="*/ 218364 h 916622"/>
                  <a:gd name="connsiteX10" fmla="*/ 180211 w 808008"/>
                  <a:gd name="connsiteY10" fmla="*/ 300251 h 916622"/>
                  <a:gd name="connsiteX11" fmla="*/ 166563 w 808008"/>
                  <a:gd name="connsiteY11" fmla="*/ 341194 h 916622"/>
                  <a:gd name="connsiteX12" fmla="*/ 180211 w 808008"/>
                  <a:gd name="connsiteY12" fmla="*/ 409433 h 916622"/>
                  <a:gd name="connsiteX13" fmla="*/ 193859 w 808008"/>
                  <a:gd name="connsiteY13" fmla="*/ 450376 h 916622"/>
                  <a:gd name="connsiteX14" fmla="*/ 275745 w 808008"/>
                  <a:gd name="connsiteY14" fmla="*/ 504967 h 916622"/>
                  <a:gd name="connsiteX15" fmla="*/ 289393 w 808008"/>
                  <a:gd name="connsiteY15" fmla="*/ 545911 h 916622"/>
                  <a:gd name="connsiteX16" fmla="*/ 248450 w 808008"/>
                  <a:gd name="connsiteY16" fmla="*/ 641445 h 916622"/>
                  <a:gd name="connsiteX17" fmla="*/ 193859 w 808008"/>
                  <a:gd name="connsiteY17" fmla="*/ 655093 h 916622"/>
                  <a:gd name="connsiteX18" fmla="*/ 180211 w 808008"/>
                  <a:gd name="connsiteY18" fmla="*/ 736979 h 916622"/>
                  <a:gd name="connsiteX19" fmla="*/ 139268 w 808008"/>
                  <a:gd name="connsiteY19" fmla="*/ 750627 h 916622"/>
                  <a:gd name="connsiteX20" fmla="*/ 125620 w 808008"/>
                  <a:gd name="connsiteY20" fmla="*/ 805218 h 916622"/>
                  <a:gd name="connsiteX21" fmla="*/ 98324 w 808008"/>
                  <a:gd name="connsiteY21" fmla="*/ 914400 h 916622"/>
                  <a:gd name="connsiteX22" fmla="*/ 43733 w 808008"/>
                  <a:gd name="connsiteY22" fmla="*/ 723331 h 916622"/>
                  <a:gd name="connsiteX23" fmla="*/ 30085 w 808008"/>
                  <a:gd name="connsiteY23" fmla="*/ 627797 h 916622"/>
                  <a:gd name="connsiteX24" fmla="*/ 43733 w 808008"/>
                  <a:gd name="connsiteY24" fmla="*/ 368490 h 916622"/>
                  <a:gd name="connsiteX25" fmla="*/ 84676 w 808008"/>
                  <a:gd name="connsiteY25" fmla="*/ 272955 h 916622"/>
                  <a:gd name="connsiteX26" fmla="*/ 98324 w 808008"/>
                  <a:gd name="connsiteY26" fmla="*/ 232012 h 916622"/>
                  <a:gd name="connsiteX27" fmla="*/ 193859 w 808008"/>
                  <a:gd name="connsiteY27" fmla="*/ 109182 h 916622"/>
                  <a:gd name="connsiteX28" fmla="*/ 275745 w 808008"/>
                  <a:gd name="connsiteY28" fmla="*/ 54591 h 916622"/>
                  <a:gd name="connsiteX29" fmla="*/ 316688 w 808008"/>
                  <a:gd name="connsiteY29" fmla="*/ 27296 h 916622"/>
                  <a:gd name="connsiteX30" fmla="*/ 384927 w 808008"/>
                  <a:gd name="connsiteY30" fmla="*/ 27296 h 916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08008" h="916622">
                    <a:moveTo>
                      <a:pt x="808008" y="95534"/>
                    </a:moveTo>
                    <a:cubicBezTo>
                      <a:pt x="794360" y="86436"/>
                      <a:pt x="782054" y="74901"/>
                      <a:pt x="767065" y="68239"/>
                    </a:cubicBezTo>
                    <a:cubicBezTo>
                      <a:pt x="767045" y="68230"/>
                      <a:pt x="664718" y="34123"/>
                      <a:pt x="644235" y="27296"/>
                    </a:cubicBezTo>
                    <a:lnTo>
                      <a:pt x="603291" y="13648"/>
                    </a:lnTo>
                    <a:lnTo>
                      <a:pt x="562348" y="0"/>
                    </a:lnTo>
                    <a:cubicBezTo>
                      <a:pt x="503208" y="4549"/>
                      <a:pt x="443784" y="6291"/>
                      <a:pt x="384927" y="13648"/>
                    </a:cubicBezTo>
                    <a:cubicBezTo>
                      <a:pt x="370652" y="15432"/>
                      <a:pt x="355954" y="19316"/>
                      <a:pt x="343984" y="27296"/>
                    </a:cubicBezTo>
                    <a:cubicBezTo>
                      <a:pt x="327925" y="38002"/>
                      <a:pt x="317868" y="55883"/>
                      <a:pt x="303041" y="68239"/>
                    </a:cubicBezTo>
                    <a:cubicBezTo>
                      <a:pt x="290440" y="78740"/>
                      <a:pt x="275745" y="86436"/>
                      <a:pt x="262097" y="95534"/>
                    </a:cubicBezTo>
                    <a:cubicBezTo>
                      <a:pt x="229615" y="192982"/>
                      <a:pt x="250762" y="153481"/>
                      <a:pt x="207506" y="218364"/>
                    </a:cubicBezTo>
                    <a:lnTo>
                      <a:pt x="180211" y="300251"/>
                    </a:lnTo>
                    <a:lnTo>
                      <a:pt x="166563" y="341194"/>
                    </a:lnTo>
                    <a:cubicBezTo>
                      <a:pt x="171112" y="363940"/>
                      <a:pt x="174585" y="386929"/>
                      <a:pt x="180211" y="409433"/>
                    </a:cubicBezTo>
                    <a:cubicBezTo>
                      <a:pt x="183700" y="423389"/>
                      <a:pt x="183687" y="440204"/>
                      <a:pt x="193859" y="450376"/>
                    </a:cubicBezTo>
                    <a:cubicBezTo>
                      <a:pt x="217056" y="473573"/>
                      <a:pt x="275745" y="504967"/>
                      <a:pt x="275745" y="504967"/>
                    </a:cubicBezTo>
                    <a:cubicBezTo>
                      <a:pt x="280294" y="518615"/>
                      <a:pt x="289393" y="531525"/>
                      <a:pt x="289393" y="545911"/>
                    </a:cubicBezTo>
                    <a:cubicBezTo>
                      <a:pt x="289393" y="568737"/>
                      <a:pt x="270736" y="626588"/>
                      <a:pt x="248450" y="641445"/>
                    </a:cubicBezTo>
                    <a:cubicBezTo>
                      <a:pt x="232843" y="651850"/>
                      <a:pt x="212056" y="650544"/>
                      <a:pt x="193859" y="655093"/>
                    </a:cubicBezTo>
                    <a:cubicBezTo>
                      <a:pt x="189310" y="682388"/>
                      <a:pt x="193940" y="712953"/>
                      <a:pt x="180211" y="736979"/>
                    </a:cubicBezTo>
                    <a:cubicBezTo>
                      <a:pt x="173074" y="749469"/>
                      <a:pt x="148255" y="739393"/>
                      <a:pt x="139268" y="750627"/>
                    </a:cubicBezTo>
                    <a:cubicBezTo>
                      <a:pt x="127551" y="765274"/>
                      <a:pt x="130773" y="787183"/>
                      <a:pt x="125620" y="805218"/>
                    </a:cubicBezTo>
                    <a:cubicBezTo>
                      <a:pt x="97642" y="903140"/>
                      <a:pt x="126072" y="775663"/>
                      <a:pt x="98324" y="914400"/>
                    </a:cubicBezTo>
                    <a:cubicBezTo>
                      <a:pt x="0" y="881624"/>
                      <a:pt x="63062" y="916622"/>
                      <a:pt x="43733" y="723331"/>
                    </a:cubicBezTo>
                    <a:cubicBezTo>
                      <a:pt x="40532" y="691323"/>
                      <a:pt x="34634" y="659642"/>
                      <a:pt x="30085" y="627797"/>
                    </a:cubicBezTo>
                    <a:cubicBezTo>
                      <a:pt x="34634" y="541361"/>
                      <a:pt x="35897" y="454690"/>
                      <a:pt x="43733" y="368490"/>
                    </a:cubicBezTo>
                    <a:cubicBezTo>
                      <a:pt x="46195" y="341408"/>
                      <a:pt x="75865" y="293515"/>
                      <a:pt x="84676" y="272955"/>
                    </a:cubicBezTo>
                    <a:cubicBezTo>
                      <a:pt x="90343" y="259732"/>
                      <a:pt x="91338" y="244588"/>
                      <a:pt x="98324" y="232012"/>
                    </a:cubicBezTo>
                    <a:cubicBezTo>
                      <a:pt x="120759" y="191629"/>
                      <a:pt x="154937" y="139455"/>
                      <a:pt x="193859" y="109182"/>
                    </a:cubicBezTo>
                    <a:cubicBezTo>
                      <a:pt x="219754" y="89042"/>
                      <a:pt x="248450" y="72788"/>
                      <a:pt x="275745" y="54591"/>
                    </a:cubicBezTo>
                    <a:cubicBezTo>
                      <a:pt x="289393" y="45493"/>
                      <a:pt x="300286" y="27296"/>
                      <a:pt x="316688" y="27296"/>
                    </a:cubicBezTo>
                    <a:lnTo>
                      <a:pt x="384927" y="27296"/>
                    </a:ln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52" name="Freeform 351"/>
              <p:cNvSpPr/>
              <p:nvPr userDrawn="1"/>
            </p:nvSpPr>
            <p:spPr bwMode="auto">
              <a:xfrm rot="19929368" flipH="1" flipV="1">
                <a:off x="0" y="1025502"/>
                <a:ext cx="504825" cy="427037"/>
              </a:xfrm>
              <a:custGeom>
                <a:avLst/>
                <a:gdLst>
                  <a:gd name="connsiteX0" fmla="*/ 95534 w 560257"/>
                  <a:gd name="connsiteY0" fmla="*/ 532262 h 532262"/>
                  <a:gd name="connsiteX1" fmla="*/ 40943 w 560257"/>
                  <a:gd name="connsiteY1" fmla="*/ 409433 h 532262"/>
                  <a:gd name="connsiteX2" fmla="*/ 27295 w 560257"/>
                  <a:gd name="connsiteY2" fmla="*/ 368489 h 532262"/>
                  <a:gd name="connsiteX3" fmla="*/ 54591 w 560257"/>
                  <a:gd name="connsiteY3" fmla="*/ 245659 h 532262"/>
                  <a:gd name="connsiteX4" fmla="*/ 136478 w 560257"/>
                  <a:gd name="connsiteY4" fmla="*/ 204716 h 532262"/>
                  <a:gd name="connsiteX5" fmla="*/ 177421 w 560257"/>
                  <a:gd name="connsiteY5" fmla="*/ 218364 h 532262"/>
                  <a:gd name="connsiteX6" fmla="*/ 150125 w 560257"/>
                  <a:gd name="connsiteY6" fmla="*/ 341194 h 532262"/>
                  <a:gd name="connsiteX7" fmla="*/ 163773 w 560257"/>
                  <a:gd name="connsiteY7" fmla="*/ 382137 h 532262"/>
                  <a:gd name="connsiteX8" fmla="*/ 245660 w 560257"/>
                  <a:gd name="connsiteY8" fmla="*/ 327546 h 532262"/>
                  <a:gd name="connsiteX9" fmla="*/ 272955 w 560257"/>
                  <a:gd name="connsiteY9" fmla="*/ 368489 h 532262"/>
                  <a:gd name="connsiteX10" fmla="*/ 354842 w 560257"/>
                  <a:gd name="connsiteY10" fmla="*/ 313898 h 532262"/>
                  <a:gd name="connsiteX11" fmla="*/ 464024 w 560257"/>
                  <a:gd name="connsiteY11" fmla="*/ 327546 h 532262"/>
                  <a:gd name="connsiteX12" fmla="*/ 491319 w 560257"/>
                  <a:gd name="connsiteY12" fmla="*/ 368489 h 532262"/>
                  <a:gd name="connsiteX13" fmla="*/ 532263 w 560257"/>
                  <a:gd name="connsiteY13" fmla="*/ 382137 h 532262"/>
                  <a:gd name="connsiteX14" fmla="*/ 532263 w 560257"/>
                  <a:gd name="connsiteY14" fmla="*/ 245659 h 532262"/>
                  <a:gd name="connsiteX15" fmla="*/ 491319 w 560257"/>
                  <a:gd name="connsiteY15" fmla="*/ 232012 h 532262"/>
                  <a:gd name="connsiteX16" fmla="*/ 504967 w 560257"/>
                  <a:gd name="connsiteY16" fmla="*/ 122830 h 532262"/>
                  <a:gd name="connsiteX17" fmla="*/ 464024 w 560257"/>
                  <a:gd name="connsiteY17" fmla="*/ 109182 h 532262"/>
                  <a:gd name="connsiteX18" fmla="*/ 409433 w 560257"/>
                  <a:gd name="connsiteY18" fmla="*/ 27295 h 532262"/>
                  <a:gd name="connsiteX19" fmla="*/ 327546 w 560257"/>
                  <a:gd name="connsiteY19" fmla="*/ 0 h 532262"/>
                  <a:gd name="connsiteX20" fmla="*/ 218364 w 560257"/>
                  <a:gd name="connsiteY20" fmla="*/ 13648 h 532262"/>
                  <a:gd name="connsiteX21" fmla="*/ 136478 w 560257"/>
                  <a:gd name="connsiteY21" fmla="*/ 40943 h 532262"/>
                  <a:gd name="connsiteX22" fmla="*/ 109182 w 560257"/>
                  <a:gd name="connsiteY22" fmla="*/ 81886 h 532262"/>
                  <a:gd name="connsiteX23" fmla="*/ 68239 w 560257"/>
                  <a:gd name="connsiteY23" fmla="*/ 109182 h 532262"/>
                  <a:gd name="connsiteX24" fmla="*/ 13648 w 560257"/>
                  <a:gd name="connsiteY24" fmla="*/ 191068 h 532262"/>
                  <a:gd name="connsiteX25" fmla="*/ 0 w 560257"/>
                  <a:gd name="connsiteY25" fmla="*/ 272955 h 532262"/>
                  <a:gd name="connsiteX26" fmla="*/ 13648 w 560257"/>
                  <a:gd name="connsiteY26" fmla="*/ 464024 h 53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60257" h="532262">
                    <a:moveTo>
                      <a:pt x="95534" y="532262"/>
                    </a:moveTo>
                    <a:cubicBezTo>
                      <a:pt x="52280" y="467380"/>
                      <a:pt x="73425" y="506879"/>
                      <a:pt x="40943" y="409433"/>
                    </a:cubicBezTo>
                    <a:lnTo>
                      <a:pt x="27295" y="368489"/>
                    </a:lnTo>
                    <a:cubicBezTo>
                      <a:pt x="27435" y="367650"/>
                      <a:pt x="40445" y="263342"/>
                      <a:pt x="54591" y="245659"/>
                    </a:cubicBezTo>
                    <a:cubicBezTo>
                      <a:pt x="73832" y="221608"/>
                      <a:pt x="109507" y="213706"/>
                      <a:pt x="136478" y="204716"/>
                    </a:cubicBezTo>
                    <a:cubicBezTo>
                      <a:pt x="150126" y="209265"/>
                      <a:pt x="173469" y="204532"/>
                      <a:pt x="177421" y="218364"/>
                    </a:cubicBezTo>
                    <a:cubicBezTo>
                      <a:pt x="184811" y="244230"/>
                      <a:pt x="160356" y="310500"/>
                      <a:pt x="150125" y="341194"/>
                    </a:cubicBezTo>
                    <a:cubicBezTo>
                      <a:pt x="154674" y="354842"/>
                      <a:pt x="150416" y="376794"/>
                      <a:pt x="163773" y="382137"/>
                    </a:cubicBezTo>
                    <a:cubicBezTo>
                      <a:pt x="210157" y="400690"/>
                      <a:pt x="229052" y="352458"/>
                      <a:pt x="245660" y="327546"/>
                    </a:cubicBezTo>
                    <a:cubicBezTo>
                      <a:pt x="254758" y="341194"/>
                      <a:pt x="257184" y="363983"/>
                      <a:pt x="272955" y="368489"/>
                    </a:cubicBezTo>
                    <a:cubicBezTo>
                      <a:pt x="343128" y="388539"/>
                      <a:pt x="341408" y="354200"/>
                      <a:pt x="354842" y="313898"/>
                    </a:cubicBezTo>
                    <a:cubicBezTo>
                      <a:pt x="391236" y="318447"/>
                      <a:pt x="429970" y="313924"/>
                      <a:pt x="464024" y="327546"/>
                    </a:cubicBezTo>
                    <a:cubicBezTo>
                      <a:pt x="479253" y="333638"/>
                      <a:pt x="478511" y="358243"/>
                      <a:pt x="491319" y="368489"/>
                    </a:cubicBezTo>
                    <a:cubicBezTo>
                      <a:pt x="502553" y="377476"/>
                      <a:pt x="518615" y="377588"/>
                      <a:pt x="532263" y="382137"/>
                    </a:cubicBezTo>
                    <a:cubicBezTo>
                      <a:pt x="540661" y="340146"/>
                      <a:pt x="560257" y="287650"/>
                      <a:pt x="532263" y="245659"/>
                    </a:cubicBezTo>
                    <a:cubicBezTo>
                      <a:pt x="524283" y="233689"/>
                      <a:pt x="504967" y="236561"/>
                      <a:pt x="491319" y="232012"/>
                    </a:cubicBezTo>
                    <a:cubicBezTo>
                      <a:pt x="517569" y="192637"/>
                      <a:pt x="541507" y="177640"/>
                      <a:pt x="504967" y="122830"/>
                    </a:cubicBezTo>
                    <a:cubicBezTo>
                      <a:pt x="496987" y="110860"/>
                      <a:pt x="477672" y="113731"/>
                      <a:pt x="464024" y="109182"/>
                    </a:cubicBezTo>
                    <a:cubicBezTo>
                      <a:pt x="445827" y="81886"/>
                      <a:pt x="440555" y="37669"/>
                      <a:pt x="409433" y="27295"/>
                    </a:cubicBezTo>
                    <a:lnTo>
                      <a:pt x="327546" y="0"/>
                    </a:lnTo>
                    <a:cubicBezTo>
                      <a:pt x="291152" y="4549"/>
                      <a:pt x="254227" y="5963"/>
                      <a:pt x="218364" y="13648"/>
                    </a:cubicBezTo>
                    <a:cubicBezTo>
                      <a:pt x="190231" y="19677"/>
                      <a:pt x="136478" y="40943"/>
                      <a:pt x="136478" y="40943"/>
                    </a:cubicBezTo>
                    <a:cubicBezTo>
                      <a:pt x="127379" y="54591"/>
                      <a:pt x="120780" y="70288"/>
                      <a:pt x="109182" y="81886"/>
                    </a:cubicBezTo>
                    <a:cubicBezTo>
                      <a:pt x="97584" y="93484"/>
                      <a:pt x="79040" y="96838"/>
                      <a:pt x="68239" y="109182"/>
                    </a:cubicBezTo>
                    <a:cubicBezTo>
                      <a:pt x="46637" y="133870"/>
                      <a:pt x="13648" y="191068"/>
                      <a:pt x="13648" y="191068"/>
                    </a:cubicBezTo>
                    <a:cubicBezTo>
                      <a:pt x="9099" y="218364"/>
                      <a:pt x="0" y="245283"/>
                      <a:pt x="0" y="272955"/>
                    </a:cubicBezTo>
                    <a:cubicBezTo>
                      <a:pt x="0" y="336807"/>
                      <a:pt x="13648" y="464024"/>
                      <a:pt x="13648" y="464024"/>
                    </a:cubicBezTo>
                  </a:path>
                </a:pathLst>
              </a:custGeom>
              <a:solidFill>
                <a:srgbClr val="00B050"/>
              </a:solidFill>
              <a:ln w="158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grpSp>
            <p:nvGrpSpPr>
              <p:cNvPr id="353" name="Group 332"/>
              <p:cNvGrpSpPr/>
              <p:nvPr userDrawn="1"/>
            </p:nvGrpSpPr>
            <p:grpSpPr>
              <a:xfrm>
                <a:off x="7988" y="160328"/>
                <a:ext cx="707522" cy="1581136"/>
                <a:chOff x="20688" y="136539"/>
                <a:chExt cx="707522" cy="1581136"/>
              </a:xfrm>
            </p:grpSpPr>
            <p:sp>
              <p:nvSpPr>
                <p:cNvPr id="354" name="Freeform 353"/>
                <p:cNvSpPr/>
                <p:nvPr userDrawn="1"/>
              </p:nvSpPr>
              <p:spPr bwMode="auto">
                <a:xfrm rot="19929368" flipH="1" flipV="1">
                  <a:off x="71437" y="542925"/>
                  <a:ext cx="579437" cy="336550"/>
                </a:xfrm>
                <a:custGeom>
                  <a:avLst/>
                  <a:gdLst>
                    <a:gd name="connsiteX0" fmla="*/ 614149 w 643138"/>
                    <a:gd name="connsiteY0" fmla="*/ 409433 h 420806"/>
                    <a:gd name="connsiteX1" fmla="*/ 586854 w 643138"/>
                    <a:gd name="connsiteY1" fmla="*/ 313899 h 420806"/>
                    <a:gd name="connsiteX2" fmla="*/ 559558 w 643138"/>
                    <a:gd name="connsiteY2" fmla="*/ 272955 h 420806"/>
                    <a:gd name="connsiteX3" fmla="*/ 477672 w 643138"/>
                    <a:gd name="connsiteY3" fmla="*/ 218364 h 420806"/>
                    <a:gd name="connsiteX4" fmla="*/ 368489 w 643138"/>
                    <a:gd name="connsiteY4" fmla="*/ 232012 h 420806"/>
                    <a:gd name="connsiteX5" fmla="*/ 286603 w 643138"/>
                    <a:gd name="connsiteY5" fmla="*/ 259308 h 420806"/>
                    <a:gd name="connsiteX6" fmla="*/ 232012 w 643138"/>
                    <a:gd name="connsiteY6" fmla="*/ 245660 h 420806"/>
                    <a:gd name="connsiteX7" fmla="*/ 177421 w 643138"/>
                    <a:gd name="connsiteY7" fmla="*/ 232012 h 420806"/>
                    <a:gd name="connsiteX8" fmla="*/ 150125 w 643138"/>
                    <a:gd name="connsiteY8" fmla="*/ 272955 h 420806"/>
                    <a:gd name="connsiteX9" fmla="*/ 13648 w 643138"/>
                    <a:gd name="connsiteY9" fmla="*/ 272955 h 420806"/>
                    <a:gd name="connsiteX10" fmla="*/ 0 w 643138"/>
                    <a:gd name="connsiteY10" fmla="*/ 232012 h 420806"/>
                    <a:gd name="connsiteX11" fmla="*/ 40943 w 643138"/>
                    <a:gd name="connsiteY11" fmla="*/ 109182 h 420806"/>
                    <a:gd name="connsiteX12" fmla="*/ 81886 w 643138"/>
                    <a:gd name="connsiteY12" fmla="*/ 81887 h 420806"/>
                    <a:gd name="connsiteX13" fmla="*/ 122830 w 643138"/>
                    <a:gd name="connsiteY13" fmla="*/ 68239 h 420806"/>
                    <a:gd name="connsiteX14" fmla="*/ 245660 w 643138"/>
                    <a:gd name="connsiteY14" fmla="*/ 13648 h 420806"/>
                    <a:gd name="connsiteX15" fmla="*/ 286603 w 643138"/>
                    <a:gd name="connsiteY15" fmla="*/ 0 h 420806"/>
                    <a:gd name="connsiteX16" fmla="*/ 423080 w 643138"/>
                    <a:gd name="connsiteY16" fmla="*/ 40943 h 420806"/>
                    <a:gd name="connsiteX17" fmla="*/ 464024 w 643138"/>
                    <a:gd name="connsiteY17" fmla="*/ 54591 h 420806"/>
                    <a:gd name="connsiteX18" fmla="*/ 545910 w 643138"/>
                    <a:gd name="connsiteY18" fmla="*/ 109182 h 420806"/>
                    <a:gd name="connsiteX19" fmla="*/ 600501 w 643138"/>
                    <a:gd name="connsiteY19" fmla="*/ 232012 h 420806"/>
                    <a:gd name="connsiteX20" fmla="*/ 627797 w 643138"/>
                    <a:gd name="connsiteY20" fmla="*/ 313899 h 420806"/>
                    <a:gd name="connsiteX21" fmla="*/ 641445 w 643138"/>
                    <a:gd name="connsiteY21" fmla="*/ 382138 h 420806"/>
                    <a:gd name="connsiteX22" fmla="*/ 614149 w 643138"/>
                    <a:gd name="connsiteY22" fmla="*/ 409433 h 4208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643138" h="420806">
                      <a:moveTo>
                        <a:pt x="614149" y="409433"/>
                      </a:moveTo>
                      <a:cubicBezTo>
                        <a:pt x="605051" y="398060"/>
                        <a:pt x="596641" y="333474"/>
                        <a:pt x="586854" y="313899"/>
                      </a:cubicBezTo>
                      <a:cubicBezTo>
                        <a:pt x="579518" y="299228"/>
                        <a:pt x="571902" y="283756"/>
                        <a:pt x="559558" y="272955"/>
                      </a:cubicBezTo>
                      <a:cubicBezTo>
                        <a:pt x="534870" y="251353"/>
                        <a:pt x="477672" y="218364"/>
                        <a:pt x="477672" y="218364"/>
                      </a:cubicBezTo>
                      <a:cubicBezTo>
                        <a:pt x="441278" y="222913"/>
                        <a:pt x="404352" y="224327"/>
                        <a:pt x="368489" y="232012"/>
                      </a:cubicBezTo>
                      <a:cubicBezTo>
                        <a:pt x="340356" y="238041"/>
                        <a:pt x="286603" y="259308"/>
                        <a:pt x="286603" y="259308"/>
                      </a:cubicBezTo>
                      <a:cubicBezTo>
                        <a:pt x="268406" y="254759"/>
                        <a:pt x="246659" y="257377"/>
                        <a:pt x="232012" y="245660"/>
                      </a:cubicBezTo>
                      <a:cubicBezTo>
                        <a:pt x="184925" y="207991"/>
                        <a:pt x="262546" y="175263"/>
                        <a:pt x="177421" y="232012"/>
                      </a:cubicBezTo>
                      <a:cubicBezTo>
                        <a:pt x="168322" y="245660"/>
                        <a:pt x="162933" y="262708"/>
                        <a:pt x="150125" y="272955"/>
                      </a:cubicBezTo>
                      <a:cubicBezTo>
                        <a:pt x="114033" y="301828"/>
                        <a:pt x="44337" y="277339"/>
                        <a:pt x="13648" y="272955"/>
                      </a:cubicBezTo>
                      <a:cubicBezTo>
                        <a:pt x="9099" y="259307"/>
                        <a:pt x="0" y="246398"/>
                        <a:pt x="0" y="232012"/>
                      </a:cubicBezTo>
                      <a:cubicBezTo>
                        <a:pt x="0" y="186265"/>
                        <a:pt x="7987" y="142138"/>
                        <a:pt x="40943" y="109182"/>
                      </a:cubicBezTo>
                      <a:cubicBezTo>
                        <a:pt x="52541" y="97584"/>
                        <a:pt x="67215" y="89222"/>
                        <a:pt x="81886" y="81887"/>
                      </a:cubicBezTo>
                      <a:cubicBezTo>
                        <a:pt x="94753" y="75453"/>
                        <a:pt x="109182" y="72788"/>
                        <a:pt x="122830" y="68239"/>
                      </a:cubicBezTo>
                      <a:cubicBezTo>
                        <a:pt x="187714" y="24982"/>
                        <a:pt x="148211" y="46131"/>
                        <a:pt x="245660" y="13648"/>
                      </a:cubicBezTo>
                      <a:lnTo>
                        <a:pt x="286603" y="0"/>
                      </a:lnTo>
                      <a:cubicBezTo>
                        <a:pt x="369106" y="20626"/>
                        <a:pt x="323401" y="7717"/>
                        <a:pt x="423080" y="40943"/>
                      </a:cubicBezTo>
                      <a:lnTo>
                        <a:pt x="464024" y="54591"/>
                      </a:lnTo>
                      <a:cubicBezTo>
                        <a:pt x="491319" y="72788"/>
                        <a:pt x="527713" y="81887"/>
                        <a:pt x="545910" y="109182"/>
                      </a:cubicBezTo>
                      <a:cubicBezTo>
                        <a:pt x="589166" y="174066"/>
                        <a:pt x="568018" y="134564"/>
                        <a:pt x="600501" y="232012"/>
                      </a:cubicBezTo>
                      <a:cubicBezTo>
                        <a:pt x="600502" y="232016"/>
                        <a:pt x="627796" y="313896"/>
                        <a:pt x="627797" y="313899"/>
                      </a:cubicBezTo>
                      <a:cubicBezTo>
                        <a:pt x="632346" y="336645"/>
                        <a:pt x="638568" y="359120"/>
                        <a:pt x="641445" y="382138"/>
                      </a:cubicBezTo>
                      <a:cubicBezTo>
                        <a:pt x="643138" y="395680"/>
                        <a:pt x="623248" y="420806"/>
                        <a:pt x="614149" y="409433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5" name="Freeform 354"/>
                <p:cNvSpPr/>
                <p:nvPr userDrawn="1"/>
              </p:nvSpPr>
              <p:spPr bwMode="auto">
                <a:xfrm rot="19929368" flipH="1" flipV="1">
                  <a:off x="179388" y="1209675"/>
                  <a:ext cx="512762" cy="508000"/>
                </a:xfrm>
                <a:custGeom>
                  <a:avLst/>
                  <a:gdLst>
                    <a:gd name="connsiteX0" fmla="*/ 13647 w 567963"/>
                    <a:gd name="connsiteY0" fmla="*/ 634642 h 634642"/>
                    <a:gd name="connsiteX1" fmla="*/ 0 w 567963"/>
                    <a:gd name="connsiteY1" fmla="*/ 593699 h 634642"/>
                    <a:gd name="connsiteX2" fmla="*/ 13647 w 567963"/>
                    <a:gd name="connsiteY2" fmla="*/ 552756 h 634642"/>
                    <a:gd name="connsiteX3" fmla="*/ 109182 w 567963"/>
                    <a:gd name="connsiteY3" fmla="*/ 443574 h 634642"/>
                    <a:gd name="connsiteX4" fmla="*/ 150125 w 567963"/>
                    <a:gd name="connsiteY4" fmla="*/ 429926 h 634642"/>
                    <a:gd name="connsiteX5" fmla="*/ 191068 w 567963"/>
                    <a:gd name="connsiteY5" fmla="*/ 402630 h 634642"/>
                    <a:gd name="connsiteX6" fmla="*/ 272955 w 567963"/>
                    <a:gd name="connsiteY6" fmla="*/ 375335 h 634642"/>
                    <a:gd name="connsiteX7" fmla="*/ 354841 w 567963"/>
                    <a:gd name="connsiteY7" fmla="*/ 334391 h 634642"/>
                    <a:gd name="connsiteX8" fmla="*/ 395785 w 567963"/>
                    <a:gd name="connsiteY8" fmla="*/ 307096 h 634642"/>
                    <a:gd name="connsiteX9" fmla="*/ 477671 w 567963"/>
                    <a:gd name="connsiteY9" fmla="*/ 279800 h 634642"/>
                    <a:gd name="connsiteX10" fmla="*/ 545910 w 567963"/>
                    <a:gd name="connsiteY10" fmla="*/ 156971 h 634642"/>
                    <a:gd name="connsiteX11" fmla="*/ 532262 w 567963"/>
                    <a:gd name="connsiteY11" fmla="*/ 20493 h 634642"/>
                    <a:gd name="connsiteX12" fmla="*/ 477671 w 567963"/>
                    <a:gd name="connsiteY12" fmla="*/ 102379 h 634642"/>
                    <a:gd name="connsiteX13" fmla="*/ 450376 w 567963"/>
                    <a:gd name="connsiteY13" fmla="*/ 143323 h 634642"/>
                    <a:gd name="connsiteX14" fmla="*/ 368489 w 567963"/>
                    <a:gd name="connsiteY14" fmla="*/ 197914 h 634642"/>
                    <a:gd name="connsiteX15" fmla="*/ 259307 w 567963"/>
                    <a:gd name="connsiteY15" fmla="*/ 293448 h 634642"/>
                    <a:gd name="connsiteX16" fmla="*/ 218364 w 567963"/>
                    <a:gd name="connsiteY16" fmla="*/ 334391 h 634642"/>
                    <a:gd name="connsiteX17" fmla="*/ 136477 w 567963"/>
                    <a:gd name="connsiteY17" fmla="*/ 388982 h 634642"/>
                    <a:gd name="connsiteX18" fmla="*/ 81886 w 567963"/>
                    <a:gd name="connsiteY18" fmla="*/ 443574 h 634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567963" h="634642">
                      <a:moveTo>
                        <a:pt x="13647" y="634642"/>
                      </a:moveTo>
                      <a:cubicBezTo>
                        <a:pt x="9098" y="620994"/>
                        <a:pt x="0" y="608085"/>
                        <a:pt x="0" y="593699"/>
                      </a:cubicBezTo>
                      <a:cubicBezTo>
                        <a:pt x="0" y="579313"/>
                        <a:pt x="6661" y="565332"/>
                        <a:pt x="13647" y="552756"/>
                      </a:cubicBezTo>
                      <a:cubicBezTo>
                        <a:pt x="45144" y="496062"/>
                        <a:pt x="57039" y="469645"/>
                        <a:pt x="109182" y="443574"/>
                      </a:cubicBezTo>
                      <a:cubicBezTo>
                        <a:pt x="122049" y="437140"/>
                        <a:pt x="137258" y="436360"/>
                        <a:pt x="150125" y="429926"/>
                      </a:cubicBezTo>
                      <a:cubicBezTo>
                        <a:pt x="164796" y="422590"/>
                        <a:pt x="176079" y="409292"/>
                        <a:pt x="191068" y="402630"/>
                      </a:cubicBezTo>
                      <a:cubicBezTo>
                        <a:pt x="217360" y="390945"/>
                        <a:pt x="272955" y="375335"/>
                        <a:pt x="272955" y="375335"/>
                      </a:cubicBezTo>
                      <a:cubicBezTo>
                        <a:pt x="390278" y="297118"/>
                        <a:pt x="241846" y="390888"/>
                        <a:pt x="354841" y="334391"/>
                      </a:cubicBezTo>
                      <a:cubicBezTo>
                        <a:pt x="369512" y="327056"/>
                        <a:pt x="380796" y="313758"/>
                        <a:pt x="395785" y="307096"/>
                      </a:cubicBezTo>
                      <a:cubicBezTo>
                        <a:pt x="422077" y="295411"/>
                        <a:pt x="477671" y="279800"/>
                        <a:pt x="477671" y="279800"/>
                      </a:cubicBezTo>
                      <a:cubicBezTo>
                        <a:pt x="540242" y="185944"/>
                        <a:pt x="521888" y="229035"/>
                        <a:pt x="545910" y="156971"/>
                      </a:cubicBezTo>
                      <a:cubicBezTo>
                        <a:pt x="541361" y="111478"/>
                        <a:pt x="567963" y="49054"/>
                        <a:pt x="532262" y="20493"/>
                      </a:cubicBezTo>
                      <a:cubicBezTo>
                        <a:pt x="506646" y="0"/>
                        <a:pt x="495868" y="75084"/>
                        <a:pt x="477671" y="102379"/>
                      </a:cubicBezTo>
                      <a:cubicBezTo>
                        <a:pt x="468572" y="116027"/>
                        <a:pt x="464024" y="134224"/>
                        <a:pt x="450376" y="143323"/>
                      </a:cubicBezTo>
                      <a:lnTo>
                        <a:pt x="368489" y="197914"/>
                      </a:lnTo>
                      <a:cubicBezTo>
                        <a:pt x="291153" y="313919"/>
                        <a:pt x="418530" y="134225"/>
                        <a:pt x="259307" y="293448"/>
                      </a:cubicBezTo>
                      <a:cubicBezTo>
                        <a:pt x="245659" y="307096"/>
                        <a:pt x="233599" y="322542"/>
                        <a:pt x="218364" y="334391"/>
                      </a:cubicBezTo>
                      <a:cubicBezTo>
                        <a:pt x="192469" y="354531"/>
                        <a:pt x="159674" y="365785"/>
                        <a:pt x="136477" y="388982"/>
                      </a:cubicBezTo>
                      <a:lnTo>
                        <a:pt x="81886" y="443574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6" name="Freeform 355"/>
                <p:cNvSpPr/>
                <p:nvPr userDrawn="1"/>
              </p:nvSpPr>
              <p:spPr bwMode="auto">
                <a:xfrm rot="19929368" flipH="1" flipV="1">
                  <a:off x="184150" y="1227138"/>
                  <a:ext cx="236538" cy="84137"/>
                </a:xfrm>
                <a:custGeom>
                  <a:avLst/>
                  <a:gdLst>
                    <a:gd name="connsiteX0" fmla="*/ 0 w 260940"/>
                    <a:gd name="connsiteY0" fmla="*/ 0 h 105139"/>
                    <a:gd name="connsiteX1" fmla="*/ 109728 w 260940"/>
                    <a:gd name="connsiteY1" fmla="*/ 7315 h 105139"/>
                    <a:gd name="connsiteX2" fmla="*/ 146304 w 260940"/>
                    <a:gd name="connsiteY2" fmla="*/ 36576 h 105139"/>
                    <a:gd name="connsiteX3" fmla="*/ 168250 w 260940"/>
                    <a:gd name="connsiteY3" fmla="*/ 43891 h 105139"/>
                    <a:gd name="connsiteX4" fmla="*/ 190196 w 260940"/>
                    <a:gd name="connsiteY4" fmla="*/ 65837 h 105139"/>
                    <a:gd name="connsiteX5" fmla="*/ 241402 w 260940"/>
                    <a:gd name="connsiteY5" fmla="*/ 87782 h 105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0940" h="105139">
                      <a:moveTo>
                        <a:pt x="0" y="0"/>
                      </a:moveTo>
                      <a:cubicBezTo>
                        <a:pt x="36576" y="2438"/>
                        <a:pt x="73570" y="1289"/>
                        <a:pt x="109728" y="7315"/>
                      </a:cubicBezTo>
                      <a:cubicBezTo>
                        <a:pt x="130004" y="10694"/>
                        <a:pt x="131269" y="27555"/>
                        <a:pt x="146304" y="36576"/>
                      </a:cubicBezTo>
                      <a:cubicBezTo>
                        <a:pt x="152916" y="40543"/>
                        <a:pt x="160935" y="41453"/>
                        <a:pt x="168250" y="43891"/>
                      </a:cubicBezTo>
                      <a:cubicBezTo>
                        <a:pt x="175565" y="51206"/>
                        <a:pt x="181152" y="60813"/>
                        <a:pt x="190196" y="65837"/>
                      </a:cubicBezTo>
                      <a:cubicBezTo>
                        <a:pt x="260940" y="105139"/>
                        <a:pt x="217909" y="64289"/>
                        <a:pt x="241402" y="8778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7" name="Freeform 356"/>
                <p:cNvSpPr/>
                <p:nvPr userDrawn="1"/>
              </p:nvSpPr>
              <p:spPr bwMode="auto">
                <a:xfrm rot="19929368" flipH="1" flipV="1">
                  <a:off x="309563" y="1162049"/>
                  <a:ext cx="20637" cy="58738"/>
                </a:xfrm>
                <a:custGeom>
                  <a:avLst/>
                  <a:gdLst>
                    <a:gd name="connsiteX0" fmla="*/ 0 w 23325"/>
                    <a:gd name="connsiteY0" fmla="*/ 0 h 73152"/>
                    <a:gd name="connsiteX1" fmla="*/ 21946 w 23325"/>
                    <a:gd name="connsiteY1" fmla="*/ 43891 h 73152"/>
                    <a:gd name="connsiteX2" fmla="*/ 21946 w 23325"/>
                    <a:gd name="connsiteY2" fmla="*/ 73152 h 731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3325" h="73152">
                      <a:moveTo>
                        <a:pt x="0" y="0"/>
                      </a:moveTo>
                      <a:cubicBezTo>
                        <a:pt x="10537" y="15804"/>
                        <a:pt x="19193" y="24618"/>
                        <a:pt x="21946" y="43891"/>
                      </a:cubicBezTo>
                      <a:cubicBezTo>
                        <a:pt x="23325" y="53547"/>
                        <a:pt x="21946" y="63398"/>
                        <a:pt x="21946" y="73152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8" name="Freeform 357"/>
                <p:cNvSpPr/>
                <p:nvPr userDrawn="1"/>
              </p:nvSpPr>
              <p:spPr bwMode="auto">
                <a:xfrm rot="19929368" flipH="1" flipV="1">
                  <a:off x="254001" y="1350963"/>
                  <a:ext cx="92075" cy="0"/>
                </a:xfrm>
                <a:custGeom>
                  <a:avLst/>
                  <a:gdLst>
                    <a:gd name="connsiteX0" fmla="*/ 0 w 102413"/>
                    <a:gd name="connsiteY0" fmla="*/ 0 h 0"/>
                    <a:gd name="connsiteX1" fmla="*/ 102413 w 102413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2413">
                      <a:moveTo>
                        <a:pt x="0" y="0"/>
                      </a:moveTo>
                      <a:lnTo>
                        <a:pt x="102413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59" name="Freeform 358"/>
                <p:cNvSpPr/>
                <p:nvPr userDrawn="1"/>
              </p:nvSpPr>
              <p:spPr bwMode="auto">
                <a:xfrm rot="19929368" flipH="1" flipV="1">
                  <a:off x="280989" y="774700"/>
                  <a:ext cx="149225" cy="19050"/>
                </a:xfrm>
                <a:custGeom>
                  <a:avLst/>
                  <a:gdLst>
                    <a:gd name="connsiteX0" fmla="*/ 0 w 164993"/>
                    <a:gd name="connsiteY0" fmla="*/ 21945 h 23298"/>
                    <a:gd name="connsiteX1" fmla="*/ 29261 w 164993"/>
                    <a:gd name="connsiteY1" fmla="*/ 14630 h 23298"/>
                    <a:gd name="connsiteX2" fmla="*/ 73152 w 164993"/>
                    <a:gd name="connsiteY2" fmla="*/ 0 h 23298"/>
                    <a:gd name="connsiteX3" fmla="*/ 117044 w 164993"/>
                    <a:gd name="connsiteY3" fmla="*/ 7315 h 23298"/>
                    <a:gd name="connsiteX4" fmla="*/ 146304 w 164993"/>
                    <a:gd name="connsiteY4" fmla="*/ 21945 h 23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993" h="23298">
                      <a:moveTo>
                        <a:pt x="0" y="21945"/>
                      </a:moveTo>
                      <a:cubicBezTo>
                        <a:pt x="9754" y="19507"/>
                        <a:pt x="19631" y="17519"/>
                        <a:pt x="29261" y="14630"/>
                      </a:cubicBezTo>
                      <a:cubicBezTo>
                        <a:pt x="44032" y="10199"/>
                        <a:pt x="73152" y="0"/>
                        <a:pt x="73152" y="0"/>
                      </a:cubicBezTo>
                      <a:cubicBezTo>
                        <a:pt x="87783" y="2438"/>
                        <a:pt x="102973" y="2625"/>
                        <a:pt x="117044" y="7315"/>
                      </a:cubicBezTo>
                      <a:cubicBezTo>
                        <a:pt x="164993" y="23298"/>
                        <a:pt x="123548" y="21945"/>
                        <a:pt x="146304" y="21945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0" name="Freeform 359"/>
                <p:cNvSpPr/>
                <p:nvPr userDrawn="1"/>
              </p:nvSpPr>
              <p:spPr bwMode="auto">
                <a:xfrm rot="19929368" flipH="1" flipV="1">
                  <a:off x="415925" y="701675"/>
                  <a:ext cx="165100" cy="55563"/>
                </a:xfrm>
                <a:custGeom>
                  <a:avLst/>
                  <a:gdLst>
                    <a:gd name="connsiteX0" fmla="*/ 0 w 182880"/>
                    <a:gd name="connsiteY0" fmla="*/ 67715 h 67715"/>
                    <a:gd name="connsiteX1" fmla="*/ 21945 w 182880"/>
                    <a:gd name="connsiteY1" fmla="*/ 53085 h 67715"/>
                    <a:gd name="connsiteX2" fmla="*/ 51206 w 182880"/>
                    <a:gd name="connsiteY2" fmla="*/ 23824 h 67715"/>
                    <a:gd name="connsiteX3" fmla="*/ 73152 w 182880"/>
                    <a:gd name="connsiteY3" fmla="*/ 16509 h 67715"/>
                    <a:gd name="connsiteX4" fmla="*/ 95097 w 182880"/>
                    <a:gd name="connsiteY4" fmla="*/ 1879 h 67715"/>
                    <a:gd name="connsiteX5" fmla="*/ 168249 w 182880"/>
                    <a:gd name="connsiteY5" fmla="*/ 9194 h 67715"/>
                    <a:gd name="connsiteX6" fmla="*/ 182880 w 182880"/>
                    <a:gd name="connsiteY6" fmla="*/ 9194 h 677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2880" h="67715">
                      <a:moveTo>
                        <a:pt x="0" y="67715"/>
                      </a:moveTo>
                      <a:cubicBezTo>
                        <a:pt x="7315" y="62838"/>
                        <a:pt x="15270" y="58806"/>
                        <a:pt x="21945" y="53085"/>
                      </a:cubicBezTo>
                      <a:cubicBezTo>
                        <a:pt x="32418" y="44108"/>
                        <a:pt x="38120" y="28186"/>
                        <a:pt x="51206" y="23824"/>
                      </a:cubicBezTo>
                      <a:lnTo>
                        <a:pt x="73152" y="16509"/>
                      </a:lnTo>
                      <a:cubicBezTo>
                        <a:pt x="80467" y="11632"/>
                        <a:pt x="86331" y="2553"/>
                        <a:pt x="95097" y="1879"/>
                      </a:cubicBezTo>
                      <a:cubicBezTo>
                        <a:pt x="119530" y="0"/>
                        <a:pt x="143828" y="7159"/>
                        <a:pt x="168249" y="9194"/>
                      </a:cubicBezTo>
                      <a:cubicBezTo>
                        <a:pt x="173109" y="9599"/>
                        <a:pt x="178003" y="9194"/>
                        <a:pt x="182880" y="9194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1" name="Freeform 360"/>
                <p:cNvSpPr/>
                <p:nvPr userDrawn="1"/>
              </p:nvSpPr>
              <p:spPr bwMode="auto">
                <a:xfrm rot="19929368" flipH="1" flipV="1">
                  <a:off x="87313" y="360362"/>
                  <a:ext cx="49212" cy="211137"/>
                </a:xfrm>
                <a:custGeom>
                  <a:avLst/>
                  <a:gdLst>
                    <a:gd name="connsiteX0" fmla="*/ 5357 w 55321"/>
                    <a:gd name="connsiteY0" fmla="*/ 0 h 263347"/>
                    <a:gd name="connsiteX1" fmla="*/ 19988 w 55321"/>
                    <a:gd name="connsiteY1" fmla="*/ 21945 h 263347"/>
                    <a:gd name="connsiteX2" fmla="*/ 41933 w 55321"/>
                    <a:gd name="connsiteY2" fmla="*/ 65836 h 263347"/>
                    <a:gd name="connsiteX3" fmla="*/ 49248 w 55321"/>
                    <a:gd name="connsiteY3" fmla="*/ 87782 h 263347"/>
                    <a:gd name="connsiteX4" fmla="*/ 34618 w 55321"/>
                    <a:gd name="connsiteY4" fmla="*/ 248716 h 263347"/>
                    <a:gd name="connsiteX5" fmla="*/ 27303 w 55321"/>
                    <a:gd name="connsiteY5" fmla="*/ 263347 h 26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5321" h="263347">
                      <a:moveTo>
                        <a:pt x="5357" y="0"/>
                      </a:moveTo>
                      <a:cubicBezTo>
                        <a:pt x="10234" y="7315"/>
                        <a:pt x="16056" y="14081"/>
                        <a:pt x="19988" y="21945"/>
                      </a:cubicBezTo>
                      <a:cubicBezTo>
                        <a:pt x="50279" y="82525"/>
                        <a:pt x="0" y="2937"/>
                        <a:pt x="41933" y="65836"/>
                      </a:cubicBezTo>
                      <a:cubicBezTo>
                        <a:pt x="44371" y="73151"/>
                        <a:pt x="49248" y="80071"/>
                        <a:pt x="49248" y="87782"/>
                      </a:cubicBezTo>
                      <a:cubicBezTo>
                        <a:pt x="49248" y="149036"/>
                        <a:pt x="55321" y="196957"/>
                        <a:pt x="34618" y="248716"/>
                      </a:cubicBezTo>
                      <a:cubicBezTo>
                        <a:pt x="32593" y="253779"/>
                        <a:pt x="29741" y="258470"/>
                        <a:pt x="27303" y="263347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2" name="Freeform 361"/>
                <p:cNvSpPr/>
                <p:nvPr userDrawn="1"/>
              </p:nvSpPr>
              <p:spPr bwMode="auto">
                <a:xfrm rot="19929368" flipH="1" flipV="1">
                  <a:off x="100013" y="498475"/>
                  <a:ext cx="28575" cy="134938"/>
                </a:xfrm>
                <a:custGeom>
                  <a:avLst/>
                  <a:gdLst>
                    <a:gd name="connsiteX0" fmla="*/ 0 w 31265"/>
                    <a:gd name="connsiteY0" fmla="*/ 0 h 168250"/>
                    <a:gd name="connsiteX1" fmla="*/ 7315 w 31265"/>
                    <a:gd name="connsiteY1" fmla="*/ 21946 h 168250"/>
                    <a:gd name="connsiteX2" fmla="*/ 29260 w 31265"/>
                    <a:gd name="connsiteY2" fmla="*/ 65837 h 168250"/>
                    <a:gd name="connsiteX3" fmla="*/ 29260 w 31265"/>
                    <a:gd name="connsiteY3" fmla="*/ 168250 h 16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265" h="168250">
                      <a:moveTo>
                        <a:pt x="0" y="0"/>
                      </a:moveTo>
                      <a:cubicBezTo>
                        <a:pt x="2438" y="7315"/>
                        <a:pt x="3867" y="15049"/>
                        <a:pt x="7315" y="21946"/>
                      </a:cubicBezTo>
                      <a:cubicBezTo>
                        <a:pt x="16110" y="39537"/>
                        <a:pt x="28034" y="44997"/>
                        <a:pt x="29260" y="65837"/>
                      </a:cubicBezTo>
                      <a:cubicBezTo>
                        <a:pt x="31265" y="99916"/>
                        <a:pt x="29260" y="134112"/>
                        <a:pt x="29260" y="16825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3" name="Freeform 362"/>
                <p:cNvSpPr/>
                <p:nvPr userDrawn="1"/>
              </p:nvSpPr>
              <p:spPr bwMode="auto">
                <a:xfrm rot="19929368" flipH="1" flipV="1">
                  <a:off x="665163" y="306389"/>
                  <a:ext cx="39687" cy="185737"/>
                </a:xfrm>
                <a:custGeom>
                  <a:avLst/>
                  <a:gdLst>
                    <a:gd name="connsiteX0" fmla="*/ 43891 w 43891"/>
                    <a:gd name="connsiteY0" fmla="*/ 230286 h 230286"/>
                    <a:gd name="connsiteX1" fmla="*/ 14630 w 43891"/>
                    <a:gd name="connsiteY1" fmla="*/ 179080 h 230286"/>
                    <a:gd name="connsiteX2" fmla="*/ 0 w 43891"/>
                    <a:gd name="connsiteY2" fmla="*/ 135189 h 230286"/>
                    <a:gd name="connsiteX3" fmla="*/ 7315 w 43891"/>
                    <a:gd name="connsiteY3" fmla="*/ 62037 h 230286"/>
                    <a:gd name="connsiteX4" fmla="*/ 14630 w 43891"/>
                    <a:gd name="connsiteY4" fmla="*/ 10830 h 230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891" h="230286">
                      <a:moveTo>
                        <a:pt x="43891" y="230286"/>
                      </a:moveTo>
                      <a:cubicBezTo>
                        <a:pt x="11947" y="198344"/>
                        <a:pt x="27261" y="221184"/>
                        <a:pt x="14630" y="179080"/>
                      </a:cubicBezTo>
                      <a:cubicBezTo>
                        <a:pt x="10199" y="164309"/>
                        <a:pt x="0" y="135189"/>
                        <a:pt x="0" y="135189"/>
                      </a:cubicBezTo>
                      <a:cubicBezTo>
                        <a:pt x="2438" y="110805"/>
                        <a:pt x="4076" y="86328"/>
                        <a:pt x="7315" y="62037"/>
                      </a:cubicBezTo>
                      <a:cubicBezTo>
                        <a:pt x="15586" y="0"/>
                        <a:pt x="14630" y="46006"/>
                        <a:pt x="14630" y="10830"/>
                      </a:cubicBez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4" name="Freeform 363"/>
                <p:cNvSpPr/>
                <p:nvPr userDrawn="1"/>
              </p:nvSpPr>
              <p:spPr bwMode="auto">
                <a:xfrm rot="19929368" flipH="1" flipV="1">
                  <a:off x="630239" y="188913"/>
                  <a:ext cx="52387" cy="134937"/>
                </a:xfrm>
                <a:custGeom>
                  <a:avLst/>
                  <a:gdLst>
                    <a:gd name="connsiteX0" fmla="*/ 58522 w 58522"/>
                    <a:gd name="connsiteY0" fmla="*/ 168249 h 168249"/>
                    <a:gd name="connsiteX1" fmla="*/ 51207 w 58522"/>
                    <a:gd name="connsiteY1" fmla="*/ 146304 h 168249"/>
                    <a:gd name="connsiteX2" fmla="*/ 36576 w 58522"/>
                    <a:gd name="connsiteY2" fmla="*/ 131673 h 168249"/>
                    <a:gd name="connsiteX3" fmla="*/ 21946 w 58522"/>
                    <a:gd name="connsiteY3" fmla="*/ 87782 h 168249"/>
                    <a:gd name="connsiteX4" fmla="*/ 7316 w 58522"/>
                    <a:gd name="connsiteY4" fmla="*/ 43891 h 168249"/>
                    <a:gd name="connsiteX5" fmla="*/ 0 w 58522"/>
                    <a:gd name="connsiteY5" fmla="*/ 21945 h 168249"/>
                    <a:gd name="connsiteX6" fmla="*/ 0 w 58522"/>
                    <a:gd name="connsiteY6" fmla="*/ 0 h 168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522" h="168249">
                      <a:moveTo>
                        <a:pt x="58522" y="168249"/>
                      </a:moveTo>
                      <a:cubicBezTo>
                        <a:pt x="56084" y="160934"/>
                        <a:pt x="55174" y="152916"/>
                        <a:pt x="51207" y="146304"/>
                      </a:cubicBezTo>
                      <a:cubicBezTo>
                        <a:pt x="47658" y="140390"/>
                        <a:pt x="39660" y="137842"/>
                        <a:pt x="36576" y="131673"/>
                      </a:cubicBezTo>
                      <a:cubicBezTo>
                        <a:pt x="29679" y="117879"/>
                        <a:pt x="26823" y="102412"/>
                        <a:pt x="21946" y="87782"/>
                      </a:cubicBezTo>
                      <a:lnTo>
                        <a:pt x="7316" y="43891"/>
                      </a:lnTo>
                      <a:cubicBezTo>
                        <a:pt x="4877" y="36576"/>
                        <a:pt x="0" y="29656"/>
                        <a:pt x="0" y="21945"/>
                      </a:cubicBez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58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5" name="Freeform 364"/>
                <p:cNvSpPr/>
                <p:nvPr userDrawn="1"/>
              </p:nvSpPr>
              <p:spPr bwMode="auto">
                <a:xfrm rot="19929368" flipH="1" flipV="1">
                  <a:off x="436563" y="877888"/>
                  <a:ext cx="219075" cy="193675"/>
                </a:xfrm>
                <a:custGeom>
                  <a:avLst/>
                  <a:gdLst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  <a:gd name="connsiteX0" fmla="*/ 191707 w 242914"/>
                    <a:gd name="connsiteY0" fmla="*/ 117043 h 241401"/>
                    <a:gd name="connsiteX1" fmla="*/ 155131 w 242914"/>
                    <a:gd name="connsiteY1" fmla="*/ 87782 h 241401"/>
                    <a:gd name="connsiteX2" fmla="*/ 147816 w 242914"/>
                    <a:gd name="connsiteY2" fmla="*/ 36576 h 241401"/>
                    <a:gd name="connsiteX3" fmla="*/ 140501 w 242914"/>
                    <a:gd name="connsiteY3" fmla="*/ 7315 h 241401"/>
                    <a:gd name="connsiteX4" fmla="*/ 118555 w 242914"/>
                    <a:gd name="connsiteY4" fmla="*/ 0 h 241401"/>
                    <a:gd name="connsiteX5" fmla="*/ 81979 w 242914"/>
                    <a:gd name="connsiteY5" fmla="*/ 21945 h 241401"/>
                    <a:gd name="connsiteX6" fmla="*/ 74664 w 242914"/>
                    <a:gd name="connsiteY6" fmla="*/ 43891 h 241401"/>
                    <a:gd name="connsiteX7" fmla="*/ 30773 w 242914"/>
                    <a:gd name="connsiteY7" fmla="*/ 51206 h 241401"/>
                    <a:gd name="connsiteX8" fmla="*/ 30773 w 242914"/>
                    <a:gd name="connsiteY8" fmla="*/ 109728 h 241401"/>
                    <a:gd name="connsiteX9" fmla="*/ 8827 w 242914"/>
                    <a:gd name="connsiteY9" fmla="*/ 146304 h 241401"/>
                    <a:gd name="connsiteX10" fmla="*/ 1512 w 242914"/>
                    <a:gd name="connsiteY10" fmla="*/ 168249 h 241401"/>
                    <a:gd name="connsiteX11" fmla="*/ 38088 w 242914"/>
                    <a:gd name="connsiteY11" fmla="*/ 190195 h 241401"/>
                    <a:gd name="connsiteX12" fmla="*/ 103925 w 242914"/>
                    <a:gd name="connsiteY12" fmla="*/ 160934 h 241401"/>
                    <a:gd name="connsiteX13" fmla="*/ 125870 w 242914"/>
                    <a:gd name="connsiteY13" fmla="*/ 153619 h 241401"/>
                    <a:gd name="connsiteX14" fmla="*/ 169762 w 242914"/>
                    <a:gd name="connsiteY14" fmla="*/ 168249 h 241401"/>
                    <a:gd name="connsiteX15" fmla="*/ 199022 w 242914"/>
                    <a:gd name="connsiteY15" fmla="*/ 197510 h 241401"/>
                    <a:gd name="connsiteX16" fmla="*/ 213653 w 242914"/>
                    <a:gd name="connsiteY16" fmla="*/ 212141 h 241401"/>
                    <a:gd name="connsiteX17" fmla="*/ 235598 w 242914"/>
                    <a:gd name="connsiteY17" fmla="*/ 226771 h 241401"/>
                    <a:gd name="connsiteX18" fmla="*/ 242914 w 242914"/>
                    <a:gd name="connsiteY18" fmla="*/ 241401 h 241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2914" h="241401">
                      <a:moveTo>
                        <a:pt x="191707" y="117043"/>
                      </a:moveTo>
                      <a:cubicBezTo>
                        <a:pt x="186801" y="113772"/>
                        <a:pt x="163037" y="164046"/>
                        <a:pt x="155131" y="87782"/>
                      </a:cubicBezTo>
                      <a:cubicBezTo>
                        <a:pt x="149679" y="71425"/>
                        <a:pt x="150900" y="53540"/>
                        <a:pt x="147816" y="36576"/>
                      </a:cubicBezTo>
                      <a:cubicBezTo>
                        <a:pt x="146018" y="26684"/>
                        <a:pt x="146782" y="15166"/>
                        <a:pt x="140501" y="7315"/>
                      </a:cubicBezTo>
                      <a:cubicBezTo>
                        <a:pt x="135684" y="1294"/>
                        <a:pt x="125870" y="2438"/>
                        <a:pt x="118555" y="0"/>
                      </a:cubicBezTo>
                      <a:cubicBezTo>
                        <a:pt x="101295" y="5753"/>
                        <a:pt x="92020" y="5210"/>
                        <a:pt x="81979" y="21945"/>
                      </a:cubicBezTo>
                      <a:cubicBezTo>
                        <a:pt x="78012" y="28557"/>
                        <a:pt x="81359" y="40065"/>
                        <a:pt x="74664" y="43891"/>
                      </a:cubicBezTo>
                      <a:cubicBezTo>
                        <a:pt x="61786" y="51250"/>
                        <a:pt x="45403" y="48768"/>
                        <a:pt x="30773" y="51206"/>
                      </a:cubicBezTo>
                      <a:cubicBezTo>
                        <a:pt x="14052" y="101372"/>
                        <a:pt x="30773" y="39108"/>
                        <a:pt x="30773" y="109728"/>
                      </a:cubicBezTo>
                      <a:cubicBezTo>
                        <a:pt x="30773" y="128720"/>
                        <a:pt x="20416" y="134715"/>
                        <a:pt x="8827" y="146304"/>
                      </a:cubicBezTo>
                      <a:cubicBezTo>
                        <a:pt x="6389" y="153619"/>
                        <a:pt x="0" y="160688"/>
                        <a:pt x="1512" y="168249"/>
                      </a:cubicBezTo>
                      <a:cubicBezTo>
                        <a:pt x="4381" y="182595"/>
                        <a:pt x="28844" y="187114"/>
                        <a:pt x="38088" y="190195"/>
                      </a:cubicBezTo>
                      <a:cubicBezTo>
                        <a:pt x="72865" y="167011"/>
                        <a:pt x="51694" y="178345"/>
                        <a:pt x="103925" y="160934"/>
                      </a:cubicBezTo>
                      <a:lnTo>
                        <a:pt x="125870" y="153619"/>
                      </a:lnTo>
                      <a:cubicBezTo>
                        <a:pt x="140501" y="158496"/>
                        <a:pt x="164885" y="153618"/>
                        <a:pt x="169762" y="168249"/>
                      </a:cubicBezTo>
                      <a:cubicBezTo>
                        <a:pt x="179515" y="197510"/>
                        <a:pt x="169762" y="187757"/>
                        <a:pt x="199022" y="197510"/>
                      </a:cubicBezTo>
                      <a:cubicBezTo>
                        <a:pt x="203899" y="202387"/>
                        <a:pt x="208267" y="207832"/>
                        <a:pt x="213653" y="212141"/>
                      </a:cubicBezTo>
                      <a:cubicBezTo>
                        <a:pt x="220518" y="217633"/>
                        <a:pt x="229381" y="220555"/>
                        <a:pt x="235598" y="226771"/>
                      </a:cubicBezTo>
                      <a:cubicBezTo>
                        <a:pt x="239454" y="230626"/>
                        <a:pt x="240475" y="236524"/>
                        <a:pt x="242914" y="241401"/>
                      </a:cubicBezTo>
                    </a:path>
                  </a:pathLst>
                </a:custGeom>
                <a:solidFill>
                  <a:srgbClr val="00B05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6" name="Freeform 365"/>
                <p:cNvSpPr/>
                <p:nvPr userDrawn="1"/>
              </p:nvSpPr>
              <p:spPr bwMode="auto">
                <a:xfrm rot="19929368" flipH="1" flipV="1">
                  <a:off x="569913" y="911225"/>
                  <a:ext cx="125412" cy="117475"/>
                </a:xfrm>
                <a:custGeom>
                  <a:avLst/>
                  <a:gdLst>
                    <a:gd name="connsiteX0" fmla="*/ 44497 w 139595"/>
                    <a:gd name="connsiteY0" fmla="*/ 146304 h 146304"/>
                    <a:gd name="connsiteX1" fmla="*/ 7921 w 139595"/>
                    <a:gd name="connsiteY1" fmla="*/ 138989 h 146304"/>
                    <a:gd name="connsiteX2" fmla="*/ 606 w 139595"/>
                    <a:gd name="connsiteY2" fmla="*/ 117043 h 146304"/>
                    <a:gd name="connsiteX3" fmla="*/ 7921 w 139595"/>
                    <a:gd name="connsiteY3" fmla="*/ 36576 h 146304"/>
                    <a:gd name="connsiteX4" fmla="*/ 29867 w 139595"/>
                    <a:gd name="connsiteY4" fmla="*/ 21945 h 146304"/>
                    <a:gd name="connsiteX5" fmla="*/ 73758 w 139595"/>
                    <a:gd name="connsiteY5" fmla="*/ 7315 h 146304"/>
                    <a:gd name="connsiteX6" fmla="*/ 95704 w 139595"/>
                    <a:gd name="connsiteY6" fmla="*/ 0 h 146304"/>
                    <a:gd name="connsiteX7" fmla="*/ 124964 w 139595"/>
                    <a:gd name="connsiteY7" fmla="*/ 7315 h 146304"/>
                    <a:gd name="connsiteX8" fmla="*/ 139595 w 139595"/>
                    <a:gd name="connsiteY8" fmla="*/ 21945 h 1463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9595" h="146304">
                      <a:moveTo>
                        <a:pt x="44497" y="146304"/>
                      </a:moveTo>
                      <a:cubicBezTo>
                        <a:pt x="32305" y="143866"/>
                        <a:pt x="18266" y="145886"/>
                        <a:pt x="7921" y="138989"/>
                      </a:cubicBezTo>
                      <a:cubicBezTo>
                        <a:pt x="1505" y="134712"/>
                        <a:pt x="606" y="124754"/>
                        <a:pt x="606" y="117043"/>
                      </a:cubicBezTo>
                      <a:cubicBezTo>
                        <a:pt x="606" y="90110"/>
                        <a:pt x="0" y="62318"/>
                        <a:pt x="7921" y="36576"/>
                      </a:cubicBezTo>
                      <a:cubicBezTo>
                        <a:pt x="10507" y="28173"/>
                        <a:pt x="21833" y="25516"/>
                        <a:pt x="29867" y="21945"/>
                      </a:cubicBezTo>
                      <a:cubicBezTo>
                        <a:pt x="43960" y="15682"/>
                        <a:pt x="59128" y="12192"/>
                        <a:pt x="73758" y="7315"/>
                      </a:cubicBezTo>
                      <a:lnTo>
                        <a:pt x="95704" y="0"/>
                      </a:lnTo>
                      <a:cubicBezTo>
                        <a:pt x="105457" y="2438"/>
                        <a:pt x="115972" y="2819"/>
                        <a:pt x="124964" y="7315"/>
                      </a:cubicBezTo>
                      <a:cubicBezTo>
                        <a:pt x="131133" y="10399"/>
                        <a:pt x="139595" y="21945"/>
                        <a:pt x="139595" y="21945"/>
                      </a:cubicBezTo>
                    </a:path>
                  </a:pathLst>
                </a:custGeom>
                <a:solidFill>
                  <a:srgbClr val="FF000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367" name="Freeform 366"/>
                <p:cNvSpPr/>
                <p:nvPr userDrawn="1"/>
              </p:nvSpPr>
              <p:spPr>
                <a:xfrm>
                  <a:off x="57926" y="430306"/>
                  <a:ext cx="144814" cy="84614"/>
                </a:xfrm>
                <a:custGeom>
                  <a:avLst/>
                  <a:gdLst>
                    <a:gd name="connsiteX0" fmla="*/ 0 w 144814"/>
                    <a:gd name="connsiteY0" fmla="*/ 0 h 84614"/>
                    <a:gd name="connsiteX1" fmla="*/ 4137 w 144814"/>
                    <a:gd name="connsiteY1" fmla="*/ 24825 h 84614"/>
                    <a:gd name="connsiteX2" fmla="*/ 37238 w 144814"/>
                    <a:gd name="connsiteY2" fmla="*/ 53788 h 84614"/>
                    <a:gd name="connsiteX3" fmla="*/ 49650 w 144814"/>
                    <a:gd name="connsiteY3" fmla="*/ 62063 h 84614"/>
                    <a:gd name="connsiteX4" fmla="*/ 70338 w 144814"/>
                    <a:gd name="connsiteY4" fmla="*/ 78613 h 84614"/>
                    <a:gd name="connsiteX5" fmla="*/ 86888 w 144814"/>
                    <a:gd name="connsiteY5" fmla="*/ 82751 h 84614"/>
                    <a:gd name="connsiteX6" fmla="*/ 132402 w 144814"/>
                    <a:gd name="connsiteY6" fmla="*/ 78613 h 84614"/>
                    <a:gd name="connsiteX7" fmla="*/ 144814 w 144814"/>
                    <a:gd name="connsiteY7" fmla="*/ 57926 h 84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4814" h="84614">
                      <a:moveTo>
                        <a:pt x="0" y="0"/>
                      </a:moveTo>
                      <a:cubicBezTo>
                        <a:pt x="1379" y="8275"/>
                        <a:pt x="1484" y="16866"/>
                        <a:pt x="4137" y="24825"/>
                      </a:cubicBezTo>
                      <a:cubicBezTo>
                        <a:pt x="9063" y="39603"/>
                        <a:pt x="26006" y="46300"/>
                        <a:pt x="37238" y="53788"/>
                      </a:cubicBezTo>
                      <a:cubicBezTo>
                        <a:pt x="41375" y="56546"/>
                        <a:pt x="46134" y="58547"/>
                        <a:pt x="49650" y="62063"/>
                      </a:cubicBezTo>
                      <a:cubicBezTo>
                        <a:pt x="56323" y="68735"/>
                        <a:pt x="61206" y="74699"/>
                        <a:pt x="70338" y="78613"/>
                      </a:cubicBezTo>
                      <a:cubicBezTo>
                        <a:pt x="75565" y="80853"/>
                        <a:pt x="81371" y="81372"/>
                        <a:pt x="86888" y="82751"/>
                      </a:cubicBezTo>
                      <a:cubicBezTo>
                        <a:pt x="102059" y="81372"/>
                        <a:pt x="118400" y="84614"/>
                        <a:pt x="132402" y="78613"/>
                      </a:cubicBezTo>
                      <a:cubicBezTo>
                        <a:pt x="139793" y="75445"/>
                        <a:pt x="144814" y="57926"/>
                        <a:pt x="144814" y="57926"/>
                      </a:cubicBez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8" name="Freeform 367"/>
                <p:cNvSpPr/>
                <p:nvPr userDrawn="1"/>
              </p:nvSpPr>
              <p:spPr>
                <a:xfrm>
                  <a:off x="62063" y="550295"/>
                  <a:ext cx="115852" cy="45513"/>
                </a:xfrm>
                <a:custGeom>
                  <a:avLst/>
                  <a:gdLst>
                    <a:gd name="connsiteX0" fmla="*/ 0 w 115852"/>
                    <a:gd name="connsiteY0" fmla="*/ 0 h 45513"/>
                    <a:gd name="connsiteX1" fmla="*/ 33101 w 115852"/>
                    <a:gd name="connsiteY1" fmla="*/ 33100 h 45513"/>
                    <a:gd name="connsiteX2" fmla="*/ 45513 w 115852"/>
                    <a:gd name="connsiteY2" fmla="*/ 37238 h 45513"/>
                    <a:gd name="connsiteX3" fmla="*/ 57926 w 115852"/>
                    <a:gd name="connsiteY3" fmla="*/ 41376 h 45513"/>
                    <a:gd name="connsiteX4" fmla="*/ 70339 w 115852"/>
                    <a:gd name="connsiteY4" fmla="*/ 45513 h 45513"/>
                    <a:gd name="connsiteX5" fmla="*/ 107577 w 115852"/>
                    <a:gd name="connsiteY5" fmla="*/ 37238 h 45513"/>
                    <a:gd name="connsiteX6" fmla="*/ 115852 w 115852"/>
                    <a:gd name="connsiteY6" fmla="*/ 24825 h 455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5852" h="45513">
                      <a:moveTo>
                        <a:pt x="0" y="0"/>
                      </a:moveTo>
                      <a:cubicBezTo>
                        <a:pt x="11034" y="33101"/>
                        <a:pt x="0" y="22066"/>
                        <a:pt x="33101" y="33100"/>
                      </a:cubicBezTo>
                      <a:lnTo>
                        <a:pt x="45513" y="37238"/>
                      </a:lnTo>
                      <a:lnTo>
                        <a:pt x="57926" y="41376"/>
                      </a:lnTo>
                      <a:lnTo>
                        <a:pt x="70339" y="45513"/>
                      </a:lnTo>
                      <a:cubicBezTo>
                        <a:pt x="70596" y="45470"/>
                        <a:pt x="102215" y="41528"/>
                        <a:pt x="107577" y="37238"/>
                      </a:cubicBezTo>
                      <a:cubicBezTo>
                        <a:pt x="111460" y="34131"/>
                        <a:pt x="115852" y="24825"/>
                        <a:pt x="115852" y="2482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69" name="Freeform 368"/>
                <p:cNvSpPr/>
                <p:nvPr userDrawn="1"/>
              </p:nvSpPr>
              <p:spPr>
                <a:xfrm>
                  <a:off x="583395" y="343417"/>
                  <a:ext cx="74476" cy="62064"/>
                </a:xfrm>
                <a:custGeom>
                  <a:avLst/>
                  <a:gdLst>
                    <a:gd name="connsiteX0" fmla="*/ 0 w 74476"/>
                    <a:gd name="connsiteY0" fmla="*/ 0 h 62064"/>
                    <a:gd name="connsiteX1" fmla="*/ 24826 w 74476"/>
                    <a:gd name="connsiteY1" fmla="*/ 8275 h 62064"/>
                    <a:gd name="connsiteX2" fmla="*/ 37238 w 74476"/>
                    <a:gd name="connsiteY2" fmla="*/ 12413 h 62064"/>
                    <a:gd name="connsiteX3" fmla="*/ 45514 w 74476"/>
                    <a:gd name="connsiteY3" fmla="*/ 20688 h 62064"/>
                    <a:gd name="connsiteX4" fmla="*/ 49651 w 74476"/>
                    <a:gd name="connsiteY4" fmla="*/ 33101 h 62064"/>
                    <a:gd name="connsiteX5" fmla="*/ 62064 w 74476"/>
                    <a:gd name="connsiteY5" fmla="*/ 41376 h 62064"/>
                    <a:gd name="connsiteX6" fmla="*/ 74476 w 74476"/>
                    <a:gd name="connsiteY6" fmla="*/ 62064 h 62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4476" h="62064">
                      <a:moveTo>
                        <a:pt x="0" y="0"/>
                      </a:moveTo>
                      <a:lnTo>
                        <a:pt x="24826" y="8275"/>
                      </a:lnTo>
                      <a:lnTo>
                        <a:pt x="37238" y="12413"/>
                      </a:lnTo>
                      <a:cubicBezTo>
                        <a:pt x="39997" y="15171"/>
                        <a:pt x="43507" y="17343"/>
                        <a:pt x="45514" y="20688"/>
                      </a:cubicBezTo>
                      <a:cubicBezTo>
                        <a:pt x="47758" y="24428"/>
                        <a:pt x="46926" y="29695"/>
                        <a:pt x="49651" y="33101"/>
                      </a:cubicBezTo>
                      <a:cubicBezTo>
                        <a:pt x="52757" y="36984"/>
                        <a:pt x="57926" y="38618"/>
                        <a:pt x="62064" y="41376"/>
                      </a:cubicBezTo>
                      <a:cubicBezTo>
                        <a:pt x="72050" y="56354"/>
                        <a:pt x="68116" y="49340"/>
                        <a:pt x="74476" y="62064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0" name="Freeform 369"/>
                <p:cNvSpPr/>
                <p:nvPr userDrawn="1"/>
              </p:nvSpPr>
              <p:spPr>
                <a:xfrm>
                  <a:off x="562708" y="223428"/>
                  <a:ext cx="99301" cy="161365"/>
                </a:xfrm>
                <a:custGeom>
                  <a:avLst/>
                  <a:gdLst>
                    <a:gd name="connsiteX0" fmla="*/ 0 w 99301"/>
                    <a:gd name="connsiteY0" fmla="*/ 0 h 161365"/>
                    <a:gd name="connsiteX1" fmla="*/ 24825 w 99301"/>
                    <a:gd name="connsiteY1" fmla="*/ 16550 h 161365"/>
                    <a:gd name="connsiteX2" fmla="*/ 37238 w 99301"/>
                    <a:gd name="connsiteY2" fmla="*/ 24825 h 161365"/>
                    <a:gd name="connsiteX3" fmla="*/ 53788 w 99301"/>
                    <a:gd name="connsiteY3" fmla="*/ 49651 h 161365"/>
                    <a:gd name="connsiteX4" fmla="*/ 62063 w 99301"/>
                    <a:gd name="connsiteY4" fmla="*/ 62063 h 161365"/>
                    <a:gd name="connsiteX5" fmla="*/ 78613 w 99301"/>
                    <a:gd name="connsiteY5" fmla="*/ 86889 h 161365"/>
                    <a:gd name="connsiteX6" fmla="*/ 91026 w 99301"/>
                    <a:gd name="connsiteY6" fmla="*/ 124127 h 161365"/>
                    <a:gd name="connsiteX7" fmla="*/ 95163 w 99301"/>
                    <a:gd name="connsiteY7" fmla="*/ 136539 h 161365"/>
                    <a:gd name="connsiteX8" fmla="*/ 99301 w 99301"/>
                    <a:gd name="connsiteY8" fmla="*/ 148952 h 161365"/>
                    <a:gd name="connsiteX9" fmla="*/ 99301 w 99301"/>
                    <a:gd name="connsiteY9" fmla="*/ 161365 h 161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301" h="161365">
                      <a:moveTo>
                        <a:pt x="0" y="0"/>
                      </a:moveTo>
                      <a:lnTo>
                        <a:pt x="24825" y="16550"/>
                      </a:lnTo>
                      <a:lnTo>
                        <a:pt x="37238" y="24825"/>
                      </a:lnTo>
                      <a:lnTo>
                        <a:pt x="53788" y="49651"/>
                      </a:lnTo>
                      <a:cubicBezTo>
                        <a:pt x="56546" y="53788"/>
                        <a:pt x="60490" y="57346"/>
                        <a:pt x="62063" y="62063"/>
                      </a:cubicBezTo>
                      <a:cubicBezTo>
                        <a:pt x="68051" y="80027"/>
                        <a:pt x="63117" y="71392"/>
                        <a:pt x="78613" y="86889"/>
                      </a:cubicBezTo>
                      <a:lnTo>
                        <a:pt x="91026" y="124127"/>
                      </a:lnTo>
                      <a:lnTo>
                        <a:pt x="95163" y="136539"/>
                      </a:lnTo>
                      <a:cubicBezTo>
                        <a:pt x="96542" y="140677"/>
                        <a:pt x="99301" y="144590"/>
                        <a:pt x="99301" y="148952"/>
                      </a:cubicBezTo>
                      <a:lnTo>
                        <a:pt x="99301" y="161365"/>
                      </a:ln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1" name="Freeform 370"/>
                <p:cNvSpPr/>
                <p:nvPr userDrawn="1"/>
              </p:nvSpPr>
              <p:spPr>
                <a:xfrm>
                  <a:off x="575120" y="136539"/>
                  <a:ext cx="153090" cy="492370"/>
                </a:xfrm>
                <a:custGeom>
                  <a:avLst/>
                  <a:gdLst>
                    <a:gd name="connsiteX0" fmla="*/ 0 w 153090"/>
                    <a:gd name="connsiteY0" fmla="*/ 0 h 492370"/>
                    <a:gd name="connsiteX1" fmla="*/ 20688 w 153090"/>
                    <a:gd name="connsiteY1" fmla="*/ 24826 h 492370"/>
                    <a:gd name="connsiteX2" fmla="*/ 33101 w 153090"/>
                    <a:gd name="connsiteY2" fmla="*/ 49651 h 492370"/>
                    <a:gd name="connsiteX3" fmla="*/ 45513 w 153090"/>
                    <a:gd name="connsiteY3" fmla="*/ 57926 h 492370"/>
                    <a:gd name="connsiteX4" fmla="*/ 49651 w 153090"/>
                    <a:gd name="connsiteY4" fmla="*/ 70339 h 492370"/>
                    <a:gd name="connsiteX5" fmla="*/ 53789 w 153090"/>
                    <a:gd name="connsiteY5" fmla="*/ 86889 h 492370"/>
                    <a:gd name="connsiteX6" fmla="*/ 70339 w 153090"/>
                    <a:gd name="connsiteY6" fmla="*/ 111714 h 492370"/>
                    <a:gd name="connsiteX7" fmla="*/ 86889 w 153090"/>
                    <a:gd name="connsiteY7" fmla="*/ 148952 h 492370"/>
                    <a:gd name="connsiteX8" fmla="*/ 99302 w 153090"/>
                    <a:gd name="connsiteY8" fmla="*/ 190328 h 492370"/>
                    <a:gd name="connsiteX9" fmla="*/ 107577 w 153090"/>
                    <a:gd name="connsiteY9" fmla="*/ 202741 h 492370"/>
                    <a:gd name="connsiteX10" fmla="*/ 119990 w 153090"/>
                    <a:gd name="connsiteY10" fmla="*/ 227566 h 492370"/>
                    <a:gd name="connsiteX11" fmla="*/ 128265 w 153090"/>
                    <a:gd name="connsiteY11" fmla="*/ 252391 h 492370"/>
                    <a:gd name="connsiteX12" fmla="*/ 132402 w 153090"/>
                    <a:gd name="connsiteY12" fmla="*/ 264804 h 492370"/>
                    <a:gd name="connsiteX13" fmla="*/ 136540 w 153090"/>
                    <a:gd name="connsiteY13" fmla="*/ 277217 h 492370"/>
                    <a:gd name="connsiteX14" fmla="*/ 144815 w 153090"/>
                    <a:gd name="connsiteY14" fmla="*/ 306180 h 492370"/>
                    <a:gd name="connsiteX15" fmla="*/ 148952 w 153090"/>
                    <a:gd name="connsiteY15" fmla="*/ 347555 h 492370"/>
                    <a:gd name="connsiteX16" fmla="*/ 153090 w 153090"/>
                    <a:gd name="connsiteY16" fmla="*/ 380656 h 492370"/>
                    <a:gd name="connsiteX17" fmla="*/ 148952 w 153090"/>
                    <a:gd name="connsiteY17" fmla="*/ 492370 h 4923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090" h="492370">
                      <a:moveTo>
                        <a:pt x="0" y="0"/>
                      </a:moveTo>
                      <a:cubicBezTo>
                        <a:pt x="9152" y="9152"/>
                        <a:pt x="14926" y="13303"/>
                        <a:pt x="20688" y="24826"/>
                      </a:cubicBezTo>
                      <a:cubicBezTo>
                        <a:pt x="27418" y="38285"/>
                        <a:pt x="21245" y="37794"/>
                        <a:pt x="33101" y="49651"/>
                      </a:cubicBezTo>
                      <a:cubicBezTo>
                        <a:pt x="36617" y="53167"/>
                        <a:pt x="41376" y="55168"/>
                        <a:pt x="45513" y="57926"/>
                      </a:cubicBezTo>
                      <a:cubicBezTo>
                        <a:pt x="46892" y="62064"/>
                        <a:pt x="48453" y="66145"/>
                        <a:pt x="49651" y="70339"/>
                      </a:cubicBezTo>
                      <a:cubicBezTo>
                        <a:pt x="51213" y="75807"/>
                        <a:pt x="51246" y="81803"/>
                        <a:pt x="53789" y="86889"/>
                      </a:cubicBezTo>
                      <a:cubicBezTo>
                        <a:pt x="58237" y="95784"/>
                        <a:pt x="70339" y="111714"/>
                        <a:pt x="70339" y="111714"/>
                      </a:cubicBezTo>
                      <a:cubicBezTo>
                        <a:pt x="80186" y="141257"/>
                        <a:pt x="73775" y="129282"/>
                        <a:pt x="86889" y="148952"/>
                      </a:cubicBezTo>
                      <a:cubicBezTo>
                        <a:pt x="89202" y="158203"/>
                        <a:pt x="95273" y="184284"/>
                        <a:pt x="99302" y="190328"/>
                      </a:cubicBezTo>
                      <a:lnTo>
                        <a:pt x="107577" y="202741"/>
                      </a:lnTo>
                      <a:cubicBezTo>
                        <a:pt x="122662" y="247998"/>
                        <a:pt x="98604" y="179450"/>
                        <a:pt x="119990" y="227566"/>
                      </a:cubicBezTo>
                      <a:cubicBezTo>
                        <a:pt x="123533" y="235537"/>
                        <a:pt x="125507" y="244116"/>
                        <a:pt x="128265" y="252391"/>
                      </a:cubicBezTo>
                      <a:lnTo>
                        <a:pt x="132402" y="264804"/>
                      </a:lnTo>
                      <a:cubicBezTo>
                        <a:pt x="133781" y="268942"/>
                        <a:pt x="135482" y="272986"/>
                        <a:pt x="136540" y="277217"/>
                      </a:cubicBezTo>
                      <a:cubicBezTo>
                        <a:pt x="141735" y="297998"/>
                        <a:pt x="138879" y="288372"/>
                        <a:pt x="144815" y="306180"/>
                      </a:cubicBezTo>
                      <a:cubicBezTo>
                        <a:pt x="146194" y="319972"/>
                        <a:pt x="147421" y="333779"/>
                        <a:pt x="148952" y="347555"/>
                      </a:cubicBezTo>
                      <a:cubicBezTo>
                        <a:pt x="150180" y="358607"/>
                        <a:pt x="153090" y="369536"/>
                        <a:pt x="153090" y="380656"/>
                      </a:cubicBezTo>
                      <a:cubicBezTo>
                        <a:pt x="153090" y="417920"/>
                        <a:pt x="148952" y="492370"/>
                        <a:pt x="148952" y="49237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2" name="Freeform 371"/>
                <p:cNvSpPr/>
                <p:nvPr userDrawn="1"/>
              </p:nvSpPr>
              <p:spPr>
                <a:xfrm>
                  <a:off x="223428" y="696124"/>
                  <a:ext cx="189820" cy="123736"/>
                </a:xfrm>
                <a:custGeom>
                  <a:avLst/>
                  <a:gdLst>
                    <a:gd name="connsiteX0" fmla="*/ 186190 w 189820"/>
                    <a:gd name="connsiteY0" fmla="*/ 7261 h 123736"/>
                    <a:gd name="connsiteX1" fmla="*/ 173777 w 189820"/>
                    <a:gd name="connsiteY1" fmla="*/ 32086 h 123736"/>
                    <a:gd name="connsiteX2" fmla="*/ 169640 w 189820"/>
                    <a:gd name="connsiteY2" fmla="*/ 44499 h 123736"/>
                    <a:gd name="connsiteX3" fmla="*/ 144815 w 189820"/>
                    <a:gd name="connsiteY3" fmla="*/ 69324 h 123736"/>
                    <a:gd name="connsiteX4" fmla="*/ 136539 w 189820"/>
                    <a:gd name="connsiteY4" fmla="*/ 77599 h 123736"/>
                    <a:gd name="connsiteX5" fmla="*/ 124127 w 189820"/>
                    <a:gd name="connsiteY5" fmla="*/ 81737 h 123736"/>
                    <a:gd name="connsiteX6" fmla="*/ 99301 w 189820"/>
                    <a:gd name="connsiteY6" fmla="*/ 102424 h 123736"/>
                    <a:gd name="connsiteX7" fmla="*/ 57926 w 189820"/>
                    <a:gd name="connsiteY7" fmla="*/ 114837 h 123736"/>
                    <a:gd name="connsiteX8" fmla="*/ 20688 w 189820"/>
                    <a:gd name="connsiteY8" fmla="*/ 123112 h 123736"/>
                    <a:gd name="connsiteX9" fmla="*/ 0 w 189820"/>
                    <a:gd name="connsiteY9" fmla="*/ 123112 h 123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89820" h="123736">
                      <a:moveTo>
                        <a:pt x="186190" y="7261"/>
                      </a:moveTo>
                      <a:cubicBezTo>
                        <a:pt x="175791" y="38461"/>
                        <a:pt x="189820" y="0"/>
                        <a:pt x="173777" y="32086"/>
                      </a:cubicBezTo>
                      <a:cubicBezTo>
                        <a:pt x="171827" y="35987"/>
                        <a:pt x="172318" y="41056"/>
                        <a:pt x="169640" y="44499"/>
                      </a:cubicBezTo>
                      <a:cubicBezTo>
                        <a:pt x="162455" y="53737"/>
                        <a:pt x="153090" y="61049"/>
                        <a:pt x="144815" y="69324"/>
                      </a:cubicBezTo>
                      <a:cubicBezTo>
                        <a:pt x="142056" y="72082"/>
                        <a:pt x="140240" y="76365"/>
                        <a:pt x="136539" y="77599"/>
                      </a:cubicBezTo>
                      <a:lnTo>
                        <a:pt x="124127" y="81737"/>
                      </a:lnTo>
                      <a:cubicBezTo>
                        <a:pt x="116331" y="89532"/>
                        <a:pt x="109670" y="97815"/>
                        <a:pt x="99301" y="102424"/>
                      </a:cubicBezTo>
                      <a:cubicBezTo>
                        <a:pt x="81591" y="110296"/>
                        <a:pt x="74784" y="110021"/>
                        <a:pt x="57926" y="114837"/>
                      </a:cubicBezTo>
                      <a:cubicBezTo>
                        <a:pt x="38460" y="120399"/>
                        <a:pt x="48074" y="120623"/>
                        <a:pt x="20688" y="123112"/>
                      </a:cubicBezTo>
                      <a:cubicBezTo>
                        <a:pt x="13820" y="123736"/>
                        <a:pt x="6896" y="123112"/>
                        <a:pt x="0" y="12311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3" name="Freeform 372"/>
                <p:cNvSpPr/>
                <p:nvPr userDrawn="1"/>
              </p:nvSpPr>
              <p:spPr>
                <a:xfrm>
                  <a:off x="395971" y="637184"/>
                  <a:ext cx="141911" cy="177915"/>
                </a:xfrm>
                <a:custGeom>
                  <a:avLst/>
                  <a:gdLst>
                    <a:gd name="connsiteX0" fmla="*/ 141911 w 141911"/>
                    <a:gd name="connsiteY0" fmla="*/ 0 h 177915"/>
                    <a:gd name="connsiteX1" fmla="*/ 137774 w 141911"/>
                    <a:gd name="connsiteY1" fmla="*/ 24825 h 177915"/>
                    <a:gd name="connsiteX2" fmla="*/ 125361 w 141911"/>
                    <a:gd name="connsiteY2" fmla="*/ 62063 h 177915"/>
                    <a:gd name="connsiteX3" fmla="*/ 117086 w 141911"/>
                    <a:gd name="connsiteY3" fmla="*/ 86888 h 177915"/>
                    <a:gd name="connsiteX4" fmla="*/ 108811 w 141911"/>
                    <a:gd name="connsiteY4" fmla="*/ 95164 h 177915"/>
                    <a:gd name="connsiteX5" fmla="*/ 88123 w 141911"/>
                    <a:gd name="connsiteY5" fmla="*/ 132402 h 177915"/>
                    <a:gd name="connsiteX6" fmla="*/ 67435 w 141911"/>
                    <a:gd name="connsiteY6" fmla="*/ 153089 h 177915"/>
                    <a:gd name="connsiteX7" fmla="*/ 42610 w 141911"/>
                    <a:gd name="connsiteY7" fmla="*/ 161364 h 177915"/>
                    <a:gd name="connsiteX8" fmla="*/ 30197 w 141911"/>
                    <a:gd name="connsiteY8" fmla="*/ 165502 h 177915"/>
                    <a:gd name="connsiteX9" fmla="*/ 17785 w 141911"/>
                    <a:gd name="connsiteY9" fmla="*/ 169640 h 177915"/>
                    <a:gd name="connsiteX10" fmla="*/ 1234 w 141911"/>
                    <a:gd name="connsiteY10" fmla="*/ 173777 h 177915"/>
                    <a:gd name="connsiteX11" fmla="*/ 1234 w 141911"/>
                    <a:gd name="connsiteY11" fmla="*/ 177915 h 177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41911" h="177915">
                      <a:moveTo>
                        <a:pt x="141911" y="0"/>
                      </a:moveTo>
                      <a:cubicBezTo>
                        <a:pt x="140532" y="8275"/>
                        <a:pt x="139809" y="16686"/>
                        <a:pt x="137774" y="24825"/>
                      </a:cubicBezTo>
                      <a:cubicBezTo>
                        <a:pt x="137770" y="24840"/>
                        <a:pt x="127432" y="55849"/>
                        <a:pt x="125361" y="62063"/>
                      </a:cubicBezTo>
                      <a:lnTo>
                        <a:pt x="117086" y="86888"/>
                      </a:lnTo>
                      <a:lnTo>
                        <a:pt x="108811" y="95164"/>
                      </a:lnTo>
                      <a:cubicBezTo>
                        <a:pt x="101528" y="117010"/>
                        <a:pt x="107092" y="103949"/>
                        <a:pt x="88123" y="132402"/>
                      </a:cubicBezTo>
                      <a:cubicBezTo>
                        <a:pt x="80574" y="143726"/>
                        <a:pt x="80501" y="147282"/>
                        <a:pt x="67435" y="153089"/>
                      </a:cubicBezTo>
                      <a:cubicBezTo>
                        <a:pt x="59464" y="156632"/>
                        <a:pt x="50885" y="158606"/>
                        <a:pt x="42610" y="161364"/>
                      </a:cubicBezTo>
                      <a:lnTo>
                        <a:pt x="30197" y="165502"/>
                      </a:lnTo>
                      <a:cubicBezTo>
                        <a:pt x="26060" y="166881"/>
                        <a:pt x="22016" y="168582"/>
                        <a:pt x="17785" y="169640"/>
                      </a:cubicBezTo>
                      <a:cubicBezTo>
                        <a:pt x="12268" y="171019"/>
                        <a:pt x="6320" y="171234"/>
                        <a:pt x="1234" y="173777"/>
                      </a:cubicBezTo>
                      <a:cubicBezTo>
                        <a:pt x="0" y="174394"/>
                        <a:pt x="1234" y="176536"/>
                        <a:pt x="1234" y="177915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4" name="Freeform 373"/>
                <p:cNvSpPr/>
                <p:nvPr userDrawn="1"/>
              </p:nvSpPr>
              <p:spPr>
                <a:xfrm>
                  <a:off x="74476" y="918538"/>
                  <a:ext cx="75091" cy="140676"/>
                </a:xfrm>
                <a:custGeom>
                  <a:avLst/>
                  <a:gdLst>
                    <a:gd name="connsiteX0" fmla="*/ 66201 w 75091"/>
                    <a:gd name="connsiteY0" fmla="*/ 140676 h 140676"/>
                    <a:gd name="connsiteX1" fmla="*/ 45513 w 75091"/>
                    <a:gd name="connsiteY1" fmla="*/ 45513 h 140676"/>
                    <a:gd name="connsiteX2" fmla="*/ 24825 w 75091"/>
                    <a:gd name="connsiteY2" fmla="*/ 28962 h 140676"/>
                    <a:gd name="connsiteX3" fmla="*/ 0 w 75091"/>
                    <a:gd name="connsiteY3" fmla="*/ 0 h 1406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5091" h="140676">
                      <a:moveTo>
                        <a:pt x="66201" y="140676"/>
                      </a:moveTo>
                      <a:cubicBezTo>
                        <a:pt x="61479" y="60408"/>
                        <a:pt x="75091" y="89881"/>
                        <a:pt x="45513" y="45513"/>
                      </a:cubicBezTo>
                      <a:cubicBezTo>
                        <a:pt x="34818" y="29471"/>
                        <a:pt x="41956" y="34673"/>
                        <a:pt x="24825" y="28962"/>
                      </a:cubicBezTo>
                      <a:cubicBezTo>
                        <a:pt x="6564" y="1571"/>
                        <a:pt x="17171" y="8584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5" name="Freeform 374"/>
                <p:cNvSpPr/>
                <p:nvPr userDrawn="1"/>
              </p:nvSpPr>
              <p:spPr>
                <a:xfrm>
                  <a:off x="20688" y="848199"/>
                  <a:ext cx="182052" cy="153090"/>
                </a:xfrm>
                <a:custGeom>
                  <a:avLst/>
                  <a:gdLst>
                    <a:gd name="connsiteX0" fmla="*/ 182052 w 182052"/>
                    <a:gd name="connsiteY0" fmla="*/ 153090 h 153090"/>
                    <a:gd name="connsiteX1" fmla="*/ 144814 w 182052"/>
                    <a:gd name="connsiteY1" fmla="*/ 132402 h 153090"/>
                    <a:gd name="connsiteX2" fmla="*/ 119989 w 182052"/>
                    <a:gd name="connsiteY2" fmla="*/ 115852 h 153090"/>
                    <a:gd name="connsiteX3" fmla="*/ 91026 w 182052"/>
                    <a:gd name="connsiteY3" fmla="*/ 82751 h 153090"/>
                    <a:gd name="connsiteX4" fmla="*/ 86888 w 182052"/>
                    <a:gd name="connsiteY4" fmla="*/ 70339 h 153090"/>
                    <a:gd name="connsiteX5" fmla="*/ 62063 w 182052"/>
                    <a:gd name="connsiteY5" fmla="*/ 62063 h 153090"/>
                    <a:gd name="connsiteX6" fmla="*/ 49650 w 182052"/>
                    <a:gd name="connsiteY6" fmla="*/ 49651 h 153090"/>
                    <a:gd name="connsiteX7" fmla="*/ 37238 w 182052"/>
                    <a:gd name="connsiteY7" fmla="*/ 41376 h 153090"/>
                    <a:gd name="connsiteX8" fmla="*/ 20688 w 182052"/>
                    <a:gd name="connsiteY8" fmla="*/ 16550 h 153090"/>
                    <a:gd name="connsiteX9" fmla="*/ 12412 w 182052"/>
                    <a:gd name="connsiteY9" fmla="*/ 8275 h 153090"/>
                    <a:gd name="connsiteX10" fmla="*/ 0 w 182052"/>
                    <a:gd name="connsiteY10" fmla="*/ 0 h 153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52" h="153090">
                      <a:moveTo>
                        <a:pt x="182052" y="153090"/>
                      </a:moveTo>
                      <a:cubicBezTo>
                        <a:pt x="166445" y="147887"/>
                        <a:pt x="159037" y="146627"/>
                        <a:pt x="144814" y="132402"/>
                      </a:cubicBezTo>
                      <a:cubicBezTo>
                        <a:pt x="129318" y="116905"/>
                        <a:pt x="137953" y="121839"/>
                        <a:pt x="119989" y="115852"/>
                      </a:cubicBezTo>
                      <a:cubicBezTo>
                        <a:pt x="100681" y="86888"/>
                        <a:pt x="111714" y="96543"/>
                        <a:pt x="91026" y="82751"/>
                      </a:cubicBezTo>
                      <a:cubicBezTo>
                        <a:pt x="89647" y="78614"/>
                        <a:pt x="90437" y="72874"/>
                        <a:pt x="86888" y="70339"/>
                      </a:cubicBezTo>
                      <a:cubicBezTo>
                        <a:pt x="79790" y="65269"/>
                        <a:pt x="62063" y="62063"/>
                        <a:pt x="62063" y="62063"/>
                      </a:cubicBezTo>
                      <a:cubicBezTo>
                        <a:pt x="57925" y="57926"/>
                        <a:pt x="54145" y="53397"/>
                        <a:pt x="49650" y="49651"/>
                      </a:cubicBezTo>
                      <a:cubicBezTo>
                        <a:pt x="45830" y="46468"/>
                        <a:pt x="40512" y="45118"/>
                        <a:pt x="37238" y="41376"/>
                      </a:cubicBezTo>
                      <a:cubicBezTo>
                        <a:pt x="30689" y="33891"/>
                        <a:pt x="27721" y="23582"/>
                        <a:pt x="20688" y="16550"/>
                      </a:cubicBezTo>
                      <a:cubicBezTo>
                        <a:pt x="17929" y="13792"/>
                        <a:pt x="15458" y="10712"/>
                        <a:pt x="12412" y="8275"/>
                      </a:cubicBezTo>
                      <a:cubicBezTo>
                        <a:pt x="8529" y="5169"/>
                        <a:pt x="0" y="0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6" name="Freeform 375"/>
                <p:cNvSpPr/>
                <p:nvPr userDrawn="1"/>
              </p:nvSpPr>
              <p:spPr>
                <a:xfrm>
                  <a:off x="281354" y="1208167"/>
                  <a:ext cx="99301" cy="66200"/>
                </a:xfrm>
                <a:custGeom>
                  <a:avLst/>
                  <a:gdLst>
                    <a:gd name="connsiteX0" fmla="*/ 99301 w 99301"/>
                    <a:gd name="connsiteY0" fmla="*/ 57925 h 66200"/>
                    <a:gd name="connsiteX1" fmla="*/ 66201 w 99301"/>
                    <a:gd name="connsiteY1" fmla="*/ 66200 h 66200"/>
                    <a:gd name="connsiteX2" fmla="*/ 45513 w 99301"/>
                    <a:gd name="connsiteY2" fmla="*/ 62063 h 66200"/>
                    <a:gd name="connsiteX3" fmla="*/ 24825 w 99301"/>
                    <a:gd name="connsiteY3" fmla="*/ 49650 h 66200"/>
                    <a:gd name="connsiteX4" fmla="*/ 16550 w 99301"/>
                    <a:gd name="connsiteY4" fmla="*/ 33100 h 66200"/>
                    <a:gd name="connsiteX5" fmla="*/ 8275 w 99301"/>
                    <a:gd name="connsiteY5" fmla="*/ 20687 h 66200"/>
                    <a:gd name="connsiteX6" fmla="*/ 4137 w 99301"/>
                    <a:gd name="connsiteY6" fmla="*/ 8275 h 66200"/>
                    <a:gd name="connsiteX7" fmla="*/ 0 w 99301"/>
                    <a:gd name="connsiteY7" fmla="*/ 0 h 66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301" h="66200">
                      <a:moveTo>
                        <a:pt x="99301" y="57925"/>
                      </a:moveTo>
                      <a:cubicBezTo>
                        <a:pt x="89504" y="61191"/>
                        <a:pt x="76191" y="66200"/>
                        <a:pt x="66201" y="66200"/>
                      </a:cubicBezTo>
                      <a:cubicBezTo>
                        <a:pt x="59168" y="66200"/>
                        <a:pt x="52409" y="63442"/>
                        <a:pt x="45513" y="62063"/>
                      </a:cubicBezTo>
                      <a:cubicBezTo>
                        <a:pt x="38617" y="57925"/>
                        <a:pt x="30512" y="55337"/>
                        <a:pt x="24825" y="49650"/>
                      </a:cubicBezTo>
                      <a:cubicBezTo>
                        <a:pt x="20464" y="45289"/>
                        <a:pt x="19610" y="38455"/>
                        <a:pt x="16550" y="33100"/>
                      </a:cubicBezTo>
                      <a:cubicBezTo>
                        <a:pt x="14083" y="28782"/>
                        <a:pt x="10499" y="25135"/>
                        <a:pt x="8275" y="20687"/>
                      </a:cubicBezTo>
                      <a:cubicBezTo>
                        <a:pt x="6325" y="16786"/>
                        <a:pt x="5757" y="12324"/>
                        <a:pt x="4137" y="8275"/>
                      </a:cubicBezTo>
                      <a:cubicBezTo>
                        <a:pt x="2992" y="5412"/>
                        <a:pt x="1379" y="2758"/>
                        <a:pt x="0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7" name="Freeform 376"/>
                <p:cNvSpPr/>
                <p:nvPr userDrawn="1"/>
              </p:nvSpPr>
              <p:spPr>
                <a:xfrm>
                  <a:off x="215153" y="1282643"/>
                  <a:ext cx="186190" cy="24825"/>
                </a:xfrm>
                <a:custGeom>
                  <a:avLst/>
                  <a:gdLst>
                    <a:gd name="connsiteX0" fmla="*/ 186190 w 186190"/>
                    <a:gd name="connsiteY0" fmla="*/ 0 h 24825"/>
                    <a:gd name="connsiteX1" fmla="*/ 161365 w 186190"/>
                    <a:gd name="connsiteY1" fmla="*/ 8275 h 24825"/>
                    <a:gd name="connsiteX2" fmla="*/ 148952 w 186190"/>
                    <a:gd name="connsiteY2" fmla="*/ 16550 h 24825"/>
                    <a:gd name="connsiteX3" fmla="*/ 124127 w 186190"/>
                    <a:gd name="connsiteY3" fmla="*/ 24825 h 24825"/>
                    <a:gd name="connsiteX4" fmla="*/ 28963 w 186190"/>
                    <a:gd name="connsiteY4" fmla="*/ 12412 h 24825"/>
                    <a:gd name="connsiteX5" fmla="*/ 12413 w 186190"/>
                    <a:gd name="connsiteY5" fmla="*/ 8275 h 24825"/>
                    <a:gd name="connsiteX6" fmla="*/ 0 w 186190"/>
                    <a:gd name="connsiteY6" fmla="*/ 4137 h 248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6190" h="24825">
                      <a:moveTo>
                        <a:pt x="186190" y="0"/>
                      </a:moveTo>
                      <a:cubicBezTo>
                        <a:pt x="177915" y="2758"/>
                        <a:pt x="168623" y="3437"/>
                        <a:pt x="161365" y="8275"/>
                      </a:cubicBezTo>
                      <a:cubicBezTo>
                        <a:pt x="157227" y="11033"/>
                        <a:pt x="153496" y="14530"/>
                        <a:pt x="148952" y="16550"/>
                      </a:cubicBezTo>
                      <a:cubicBezTo>
                        <a:pt x="140981" y="20093"/>
                        <a:pt x="124127" y="24825"/>
                        <a:pt x="124127" y="24825"/>
                      </a:cubicBezTo>
                      <a:cubicBezTo>
                        <a:pt x="78102" y="21284"/>
                        <a:pt x="70931" y="22903"/>
                        <a:pt x="28963" y="12412"/>
                      </a:cubicBezTo>
                      <a:cubicBezTo>
                        <a:pt x="23446" y="11033"/>
                        <a:pt x="17881" y="9837"/>
                        <a:pt x="12413" y="8275"/>
                      </a:cubicBezTo>
                      <a:cubicBezTo>
                        <a:pt x="8219" y="7077"/>
                        <a:pt x="0" y="4137"/>
                        <a:pt x="0" y="413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8" name="Freeform 377"/>
                <p:cNvSpPr/>
                <p:nvPr userDrawn="1"/>
              </p:nvSpPr>
              <p:spPr>
                <a:xfrm>
                  <a:off x="260098" y="1241267"/>
                  <a:ext cx="186758" cy="165502"/>
                </a:xfrm>
                <a:custGeom>
                  <a:avLst/>
                  <a:gdLst>
                    <a:gd name="connsiteX0" fmla="*/ 186758 w 186758"/>
                    <a:gd name="connsiteY0" fmla="*/ 0 h 165502"/>
                    <a:gd name="connsiteX1" fmla="*/ 182621 w 186758"/>
                    <a:gd name="connsiteY1" fmla="*/ 12413 h 165502"/>
                    <a:gd name="connsiteX2" fmla="*/ 174345 w 186758"/>
                    <a:gd name="connsiteY2" fmla="*/ 20688 h 165502"/>
                    <a:gd name="connsiteX3" fmla="*/ 166070 w 186758"/>
                    <a:gd name="connsiteY3" fmla="*/ 33100 h 165502"/>
                    <a:gd name="connsiteX4" fmla="*/ 157795 w 186758"/>
                    <a:gd name="connsiteY4" fmla="*/ 41376 h 165502"/>
                    <a:gd name="connsiteX5" fmla="*/ 149520 w 186758"/>
                    <a:gd name="connsiteY5" fmla="*/ 53788 h 165502"/>
                    <a:gd name="connsiteX6" fmla="*/ 124695 w 186758"/>
                    <a:gd name="connsiteY6" fmla="*/ 78614 h 165502"/>
                    <a:gd name="connsiteX7" fmla="*/ 116420 w 186758"/>
                    <a:gd name="connsiteY7" fmla="*/ 91026 h 165502"/>
                    <a:gd name="connsiteX8" fmla="*/ 99869 w 186758"/>
                    <a:gd name="connsiteY8" fmla="*/ 99301 h 165502"/>
                    <a:gd name="connsiteX9" fmla="*/ 87457 w 186758"/>
                    <a:gd name="connsiteY9" fmla="*/ 107576 h 165502"/>
                    <a:gd name="connsiteX10" fmla="*/ 66769 w 186758"/>
                    <a:gd name="connsiteY10" fmla="*/ 119989 h 165502"/>
                    <a:gd name="connsiteX11" fmla="*/ 54356 w 186758"/>
                    <a:gd name="connsiteY11" fmla="*/ 128264 h 165502"/>
                    <a:gd name="connsiteX12" fmla="*/ 29531 w 186758"/>
                    <a:gd name="connsiteY12" fmla="*/ 136539 h 165502"/>
                    <a:gd name="connsiteX13" fmla="*/ 17118 w 186758"/>
                    <a:gd name="connsiteY13" fmla="*/ 148952 h 165502"/>
                    <a:gd name="connsiteX14" fmla="*/ 568 w 186758"/>
                    <a:gd name="connsiteY14" fmla="*/ 165502 h 1655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6758" h="165502">
                      <a:moveTo>
                        <a:pt x="186758" y="0"/>
                      </a:moveTo>
                      <a:cubicBezTo>
                        <a:pt x="185379" y="4138"/>
                        <a:pt x="184865" y="8673"/>
                        <a:pt x="182621" y="12413"/>
                      </a:cubicBezTo>
                      <a:cubicBezTo>
                        <a:pt x="180614" y="15758"/>
                        <a:pt x="176782" y="17642"/>
                        <a:pt x="174345" y="20688"/>
                      </a:cubicBezTo>
                      <a:cubicBezTo>
                        <a:pt x="171239" y="24571"/>
                        <a:pt x="169176" y="29217"/>
                        <a:pt x="166070" y="33100"/>
                      </a:cubicBezTo>
                      <a:cubicBezTo>
                        <a:pt x="163633" y="36146"/>
                        <a:pt x="160232" y="38330"/>
                        <a:pt x="157795" y="41376"/>
                      </a:cubicBezTo>
                      <a:cubicBezTo>
                        <a:pt x="154689" y="45259"/>
                        <a:pt x="152824" y="50071"/>
                        <a:pt x="149520" y="53788"/>
                      </a:cubicBezTo>
                      <a:cubicBezTo>
                        <a:pt x="141745" y="62535"/>
                        <a:pt x="131187" y="68877"/>
                        <a:pt x="124695" y="78614"/>
                      </a:cubicBezTo>
                      <a:cubicBezTo>
                        <a:pt x="121937" y="82751"/>
                        <a:pt x="120240" y="87843"/>
                        <a:pt x="116420" y="91026"/>
                      </a:cubicBezTo>
                      <a:cubicBezTo>
                        <a:pt x="111681" y="94975"/>
                        <a:pt x="105224" y="96241"/>
                        <a:pt x="99869" y="99301"/>
                      </a:cubicBezTo>
                      <a:cubicBezTo>
                        <a:pt x="95552" y="101768"/>
                        <a:pt x="91340" y="104470"/>
                        <a:pt x="87457" y="107576"/>
                      </a:cubicBezTo>
                      <a:cubicBezTo>
                        <a:pt x="71230" y="120559"/>
                        <a:pt x="88325" y="112805"/>
                        <a:pt x="66769" y="119989"/>
                      </a:cubicBezTo>
                      <a:cubicBezTo>
                        <a:pt x="62631" y="122747"/>
                        <a:pt x="58900" y="126244"/>
                        <a:pt x="54356" y="128264"/>
                      </a:cubicBezTo>
                      <a:cubicBezTo>
                        <a:pt x="46385" y="131807"/>
                        <a:pt x="29531" y="136539"/>
                        <a:pt x="29531" y="136539"/>
                      </a:cubicBezTo>
                      <a:cubicBezTo>
                        <a:pt x="25393" y="140677"/>
                        <a:pt x="21613" y="145206"/>
                        <a:pt x="17118" y="148952"/>
                      </a:cubicBezTo>
                      <a:cubicBezTo>
                        <a:pt x="0" y="163217"/>
                        <a:pt x="8257" y="150125"/>
                        <a:pt x="568" y="165502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79" name="Freeform 378"/>
                <p:cNvSpPr/>
                <p:nvPr userDrawn="1"/>
              </p:nvSpPr>
              <p:spPr>
                <a:xfrm>
                  <a:off x="318592" y="1477108"/>
                  <a:ext cx="107576" cy="198602"/>
                </a:xfrm>
                <a:custGeom>
                  <a:avLst/>
                  <a:gdLst>
                    <a:gd name="connsiteX0" fmla="*/ 0 w 107576"/>
                    <a:gd name="connsiteY0" fmla="*/ 198602 h 198602"/>
                    <a:gd name="connsiteX1" fmla="*/ 12413 w 107576"/>
                    <a:gd name="connsiteY1" fmla="*/ 140677 h 198602"/>
                    <a:gd name="connsiteX2" fmla="*/ 16550 w 107576"/>
                    <a:gd name="connsiteY2" fmla="*/ 128264 h 198602"/>
                    <a:gd name="connsiteX3" fmla="*/ 37238 w 107576"/>
                    <a:gd name="connsiteY3" fmla="*/ 103439 h 198602"/>
                    <a:gd name="connsiteX4" fmla="*/ 49651 w 107576"/>
                    <a:gd name="connsiteY4" fmla="*/ 99301 h 198602"/>
                    <a:gd name="connsiteX5" fmla="*/ 66201 w 107576"/>
                    <a:gd name="connsiteY5" fmla="*/ 74476 h 198602"/>
                    <a:gd name="connsiteX6" fmla="*/ 74476 w 107576"/>
                    <a:gd name="connsiteY6" fmla="*/ 49650 h 198602"/>
                    <a:gd name="connsiteX7" fmla="*/ 78613 w 107576"/>
                    <a:gd name="connsiteY7" fmla="*/ 37238 h 198602"/>
                    <a:gd name="connsiteX8" fmla="*/ 95164 w 107576"/>
                    <a:gd name="connsiteY8" fmla="*/ 20687 h 198602"/>
                    <a:gd name="connsiteX9" fmla="*/ 107576 w 107576"/>
                    <a:gd name="connsiteY9" fmla="*/ 0 h 198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576" h="198602">
                      <a:moveTo>
                        <a:pt x="0" y="198602"/>
                      </a:moveTo>
                      <a:cubicBezTo>
                        <a:pt x="5220" y="156840"/>
                        <a:pt x="620" y="176056"/>
                        <a:pt x="12413" y="140677"/>
                      </a:cubicBezTo>
                      <a:cubicBezTo>
                        <a:pt x="13792" y="136539"/>
                        <a:pt x="14131" y="131893"/>
                        <a:pt x="16550" y="128264"/>
                      </a:cubicBezTo>
                      <a:cubicBezTo>
                        <a:pt x="22657" y="119103"/>
                        <a:pt x="27679" y="109812"/>
                        <a:pt x="37238" y="103439"/>
                      </a:cubicBezTo>
                      <a:cubicBezTo>
                        <a:pt x="40867" y="101020"/>
                        <a:pt x="45513" y="100680"/>
                        <a:pt x="49651" y="99301"/>
                      </a:cubicBezTo>
                      <a:cubicBezTo>
                        <a:pt x="55168" y="91026"/>
                        <a:pt x="63056" y="83911"/>
                        <a:pt x="66201" y="74476"/>
                      </a:cubicBezTo>
                      <a:lnTo>
                        <a:pt x="74476" y="49650"/>
                      </a:lnTo>
                      <a:cubicBezTo>
                        <a:pt x="75855" y="45513"/>
                        <a:pt x="75529" y="40322"/>
                        <a:pt x="78613" y="37238"/>
                      </a:cubicBezTo>
                      <a:lnTo>
                        <a:pt x="95164" y="20687"/>
                      </a:lnTo>
                      <a:cubicBezTo>
                        <a:pt x="100534" y="4574"/>
                        <a:pt x="96217" y="11359"/>
                        <a:pt x="107576" y="0"/>
                      </a:cubicBezTo>
                    </a:path>
                  </a:pathLst>
                </a:cu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</p:grpSp>
        <p:grpSp>
          <p:nvGrpSpPr>
            <p:cNvPr id="313" name="Group 110"/>
            <p:cNvGrpSpPr>
              <a:grpSpLocks/>
            </p:cNvGrpSpPr>
            <p:nvPr userDrawn="1"/>
          </p:nvGrpSpPr>
          <p:grpSpPr bwMode="auto">
            <a:xfrm rot="2389944" flipH="1">
              <a:off x="195529" y="209216"/>
              <a:ext cx="394020" cy="681297"/>
              <a:chOff x="1409700" y="1638298"/>
              <a:chExt cx="609600" cy="2362205"/>
            </a:xfrm>
          </p:grpSpPr>
          <p:grpSp>
            <p:nvGrpSpPr>
              <p:cNvPr id="314" name="Group 30"/>
              <p:cNvGrpSpPr>
                <a:grpSpLocks/>
              </p:cNvGrpSpPr>
              <p:nvPr/>
            </p:nvGrpSpPr>
            <p:grpSpPr bwMode="auto">
              <a:xfrm rot="5400000">
                <a:off x="546891" y="2528095"/>
                <a:ext cx="2362205" cy="582612"/>
                <a:chOff x="1654612" y="2000234"/>
                <a:chExt cx="4907175" cy="3208939"/>
              </a:xfrm>
            </p:grpSpPr>
            <p:grpSp>
              <p:nvGrpSpPr>
                <p:cNvPr id="331" name="Group 20"/>
                <p:cNvGrpSpPr>
                  <a:grpSpLocks/>
                </p:cNvGrpSpPr>
                <p:nvPr/>
              </p:nvGrpSpPr>
              <p:grpSpPr bwMode="auto">
                <a:xfrm>
                  <a:off x="3721988" y="2000234"/>
                  <a:ext cx="2839799" cy="3191451"/>
                  <a:chOff x="3721988" y="2000234"/>
                  <a:chExt cx="2839799" cy="3191451"/>
                </a:xfrm>
              </p:grpSpPr>
              <p:sp>
                <p:nvSpPr>
                  <p:cNvPr id="341" name="Freeform 340"/>
                  <p:cNvSpPr/>
                  <p:nvPr/>
                </p:nvSpPr>
                <p:spPr>
                  <a:xfrm>
                    <a:off x="3721988" y="2000234"/>
                    <a:ext cx="2839799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2" name="Freeform 341"/>
                  <p:cNvSpPr/>
                  <p:nvPr/>
                </p:nvSpPr>
                <p:spPr>
                  <a:xfrm>
                    <a:off x="3971890" y="2621035"/>
                    <a:ext cx="90874" cy="1101707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3" name="Freeform 342"/>
                  <p:cNvSpPr/>
                  <p:nvPr/>
                </p:nvSpPr>
                <p:spPr>
                  <a:xfrm>
                    <a:off x="4193398" y="3066970"/>
                    <a:ext cx="34078" cy="673263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4" name="Freeform 343"/>
                  <p:cNvSpPr/>
                  <p:nvPr/>
                </p:nvSpPr>
                <p:spPr>
                  <a:xfrm>
                    <a:off x="4659125" y="3215610"/>
                    <a:ext cx="28396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5" name="Freeform 344"/>
                  <p:cNvSpPr/>
                  <p:nvPr/>
                </p:nvSpPr>
                <p:spPr>
                  <a:xfrm>
                    <a:off x="5573538" y="3871391"/>
                    <a:ext cx="783784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6" name="Freeform 345"/>
                  <p:cNvSpPr/>
                  <p:nvPr/>
                </p:nvSpPr>
                <p:spPr>
                  <a:xfrm>
                    <a:off x="5289560" y="4238629"/>
                    <a:ext cx="443009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7" name="Freeform 346"/>
                  <p:cNvSpPr/>
                  <p:nvPr/>
                </p:nvSpPr>
                <p:spPr>
                  <a:xfrm>
                    <a:off x="4999901" y="3714004"/>
                    <a:ext cx="79514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8" name="Freeform 19"/>
                  <p:cNvSpPr/>
                  <p:nvPr/>
                </p:nvSpPr>
                <p:spPr>
                  <a:xfrm>
                    <a:off x="5709849" y="4737015"/>
                    <a:ext cx="227184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  <p:grpSp>
              <p:nvGrpSpPr>
                <p:cNvPr id="332" name="Group 21"/>
                <p:cNvGrpSpPr>
                  <a:grpSpLocks/>
                </p:cNvGrpSpPr>
                <p:nvPr/>
              </p:nvGrpSpPr>
              <p:grpSpPr bwMode="auto">
                <a:xfrm flipH="1">
                  <a:off x="1654612" y="2017722"/>
                  <a:ext cx="2315909" cy="3191451"/>
                  <a:chOff x="3617838" y="2004159"/>
                  <a:chExt cx="2943959" cy="3191451"/>
                </a:xfrm>
              </p:grpSpPr>
              <p:sp>
                <p:nvSpPr>
                  <p:cNvPr id="333" name="Freeform 332"/>
                  <p:cNvSpPr/>
                  <p:nvPr/>
                </p:nvSpPr>
                <p:spPr>
                  <a:xfrm>
                    <a:off x="3724397" y="2004159"/>
                    <a:ext cx="2837400" cy="3191451"/>
                  </a:xfrm>
                  <a:custGeom>
                    <a:avLst/>
                    <a:gdLst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50125 w 2777319"/>
                      <a:gd name="connsiteY205" fmla="*/ 1410572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143301 w 2777319"/>
                      <a:gd name="connsiteY206" fmla="*/ 1963306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78655 w 2777319"/>
                      <a:gd name="connsiteY205" fmla="*/ 1553424 h 3191605"/>
                      <a:gd name="connsiteX206" fmla="*/ 71831 w 2777319"/>
                      <a:gd name="connsiteY206" fmla="*/ 2034720 h 3191605"/>
                      <a:gd name="connsiteX207" fmla="*/ 156949 w 2777319"/>
                      <a:gd name="connsiteY207" fmla="*/ 2058840 h 3191605"/>
                      <a:gd name="connsiteX208" fmla="*/ 232012 w 2777319"/>
                      <a:gd name="connsiteY208" fmla="*/ 2045193 h 3191605"/>
                      <a:gd name="connsiteX209" fmla="*/ 252483 w 2777319"/>
                      <a:gd name="connsiteY209" fmla="*/ 2038369 h 3191605"/>
                      <a:gd name="connsiteX210" fmla="*/ 341194 w 2777319"/>
                      <a:gd name="connsiteY210" fmla="*/ 2045193 h 3191605"/>
                      <a:gd name="connsiteX211" fmla="*/ 361665 w 2777319"/>
                      <a:gd name="connsiteY211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88710 w 2777319"/>
                      <a:gd name="connsiteY201" fmla="*/ 932900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02358 w 2777319"/>
                      <a:gd name="connsiteY202" fmla="*/ 1260446 h 3191605"/>
                      <a:gd name="connsiteX203" fmla="*/ 109182 w 2777319"/>
                      <a:gd name="connsiteY203" fmla="*/ 1315037 h 3191605"/>
                      <a:gd name="connsiteX204" fmla="*/ 129653 w 2777319"/>
                      <a:gd name="connsiteY204" fmla="*/ 1396924 h 3191605"/>
                      <a:gd name="connsiteX205" fmla="*/ 123627 w 2777319"/>
                      <a:gd name="connsiteY205" fmla="*/ 1402862 h 3191605"/>
                      <a:gd name="connsiteX206" fmla="*/ 78655 w 2777319"/>
                      <a:gd name="connsiteY206" fmla="*/ 1553424 h 3191605"/>
                      <a:gd name="connsiteX207" fmla="*/ 71831 w 2777319"/>
                      <a:gd name="connsiteY207" fmla="*/ 2034720 h 3191605"/>
                      <a:gd name="connsiteX208" fmla="*/ 156949 w 2777319"/>
                      <a:gd name="connsiteY208" fmla="*/ 2058840 h 3191605"/>
                      <a:gd name="connsiteX209" fmla="*/ 232012 w 2777319"/>
                      <a:gd name="connsiteY209" fmla="*/ 2045193 h 3191605"/>
                      <a:gd name="connsiteX210" fmla="*/ 252483 w 2777319"/>
                      <a:gd name="connsiteY210" fmla="*/ 2038369 h 3191605"/>
                      <a:gd name="connsiteX211" fmla="*/ 341194 w 2777319"/>
                      <a:gd name="connsiteY211" fmla="*/ 2045193 h 3191605"/>
                      <a:gd name="connsiteX212" fmla="*/ 361665 w 2777319"/>
                      <a:gd name="connsiteY212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109182 w 2777319"/>
                      <a:gd name="connsiteY204" fmla="*/ 1315037 h 3191605"/>
                      <a:gd name="connsiteX205" fmla="*/ 129653 w 2777319"/>
                      <a:gd name="connsiteY205" fmla="*/ 1396924 h 3191605"/>
                      <a:gd name="connsiteX206" fmla="*/ 123627 w 2777319"/>
                      <a:gd name="connsiteY206" fmla="*/ 1402862 h 3191605"/>
                      <a:gd name="connsiteX207" fmla="*/ 78655 w 2777319"/>
                      <a:gd name="connsiteY207" fmla="*/ 1553424 h 3191605"/>
                      <a:gd name="connsiteX208" fmla="*/ 71831 w 2777319"/>
                      <a:gd name="connsiteY208" fmla="*/ 2034720 h 3191605"/>
                      <a:gd name="connsiteX209" fmla="*/ 156949 w 2777319"/>
                      <a:gd name="connsiteY209" fmla="*/ 2058840 h 3191605"/>
                      <a:gd name="connsiteX210" fmla="*/ 232012 w 2777319"/>
                      <a:gd name="connsiteY210" fmla="*/ 2045193 h 3191605"/>
                      <a:gd name="connsiteX211" fmla="*/ 252483 w 2777319"/>
                      <a:gd name="connsiteY211" fmla="*/ 2038369 h 3191605"/>
                      <a:gd name="connsiteX212" fmla="*/ 341194 w 2777319"/>
                      <a:gd name="connsiteY212" fmla="*/ 2045193 h 3191605"/>
                      <a:gd name="connsiteX213" fmla="*/ 361665 w 2777319"/>
                      <a:gd name="connsiteY213" fmla="*/ 2038369 h 3191605"/>
                      <a:gd name="connsiteX0" fmla="*/ 361665 w 2777319"/>
                      <a:gd name="connsiteY0" fmla="*/ 2038369 h 3191605"/>
                      <a:gd name="connsiteX1" fmla="*/ 409432 w 2777319"/>
                      <a:gd name="connsiteY1" fmla="*/ 2045193 h 3191605"/>
                      <a:gd name="connsiteX2" fmla="*/ 464024 w 2777319"/>
                      <a:gd name="connsiteY2" fmla="*/ 2058840 h 3191605"/>
                      <a:gd name="connsiteX3" fmla="*/ 518615 w 2777319"/>
                      <a:gd name="connsiteY3" fmla="*/ 2079312 h 3191605"/>
                      <a:gd name="connsiteX4" fmla="*/ 586853 w 2777319"/>
                      <a:gd name="connsiteY4" fmla="*/ 2099784 h 3191605"/>
                      <a:gd name="connsiteX5" fmla="*/ 648268 w 2777319"/>
                      <a:gd name="connsiteY5" fmla="*/ 2133903 h 3191605"/>
                      <a:gd name="connsiteX6" fmla="*/ 716507 w 2777319"/>
                      <a:gd name="connsiteY6" fmla="*/ 2161199 h 3191605"/>
                      <a:gd name="connsiteX7" fmla="*/ 771098 w 2777319"/>
                      <a:gd name="connsiteY7" fmla="*/ 2195318 h 3191605"/>
                      <a:gd name="connsiteX8" fmla="*/ 798394 w 2777319"/>
                      <a:gd name="connsiteY8" fmla="*/ 2215790 h 3191605"/>
                      <a:gd name="connsiteX9" fmla="*/ 818865 w 2777319"/>
                      <a:gd name="connsiteY9" fmla="*/ 2222614 h 3191605"/>
                      <a:gd name="connsiteX10" fmla="*/ 880280 w 2777319"/>
                      <a:gd name="connsiteY10" fmla="*/ 2236261 h 3191605"/>
                      <a:gd name="connsiteX11" fmla="*/ 914400 w 2777319"/>
                      <a:gd name="connsiteY11" fmla="*/ 2263557 h 3191605"/>
                      <a:gd name="connsiteX12" fmla="*/ 934871 w 2777319"/>
                      <a:gd name="connsiteY12" fmla="*/ 2284028 h 3191605"/>
                      <a:gd name="connsiteX13" fmla="*/ 989462 w 2777319"/>
                      <a:gd name="connsiteY13" fmla="*/ 2324972 h 3191605"/>
                      <a:gd name="connsiteX14" fmla="*/ 1057701 w 2777319"/>
                      <a:gd name="connsiteY14" fmla="*/ 2400034 h 3191605"/>
                      <a:gd name="connsiteX15" fmla="*/ 1105468 w 2777319"/>
                      <a:gd name="connsiteY15" fmla="*/ 2440978 h 3191605"/>
                      <a:gd name="connsiteX16" fmla="*/ 1160059 w 2777319"/>
                      <a:gd name="connsiteY16" fmla="*/ 2488745 h 3191605"/>
                      <a:gd name="connsiteX17" fmla="*/ 1201003 w 2777319"/>
                      <a:gd name="connsiteY17" fmla="*/ 2543336 h 3191605"/>
                      <a:gd name="connsiteX18" fmla="*/ 1235122 w 2777319"/>
                      <a:gd name="connsiteY18" fmla="*/ 2591103 h 3191605"/>
                      <a:gd name="connsiteX19" fmla="*/ 1262418 w 2777319"/>
                      <a:gd name="connsiteY19" fmla="*/ 2611575 h 3191605"/>
                      <a:gd name="connsiteX20" fmla="*/ 1317009 w 2777319"/>
                      <a:gd name="connsiteY20" fmla="*/ 2666166 h 3191605"/>
                      <a:gd name="connsiteX21" fmla="*/ 1337480 w 2777319"/>
                      <a:gd name="connsiteY21" fmla="*/ 2686637 h 3191605"/>
                      <a:gd name="connsiteX22" fmla="*/ 1378424 w 2777319"/>
                      <a:gd name="connsiteY22" fmla="*/ 2713933 h 3191605"/>
                      <a:gd name="connsiteX23" fmla="*/ 1405719 w 2777319"/>
                      <a:gd name="connsiteY23" fmla="*/ 2754876 h 3191605"/>
                      <a:gd name="connsiteX24" fmla="*/ 1412543 w 2777319"/>
                      <a:gd name="connsiteY24" fmla="*/ 2775348 h 3191605"/>
                      <a:gd name="connsiteX25" fmla="*/ 1426191 w 2777319"/>
                      <a:gd name="connsiteY25" fmla="*/ 2795820 h 3191605"/>
                      <a:gd name="connsiteX26" fmla="*/ 1453486 w 2777319"/>
                      <a:gd name="connsiteY26" fmla="*/ 2843587 h 3191605"/>
                      <a:gd name="connsiteX27" fmla="*/ 1467134 w 2777319"/>
                      <a:gd name="connsiteY27" fmla="*/ 2898178 h 3191605"/>
                      <a:gd name="connsiteX28" fmla="*/ 1487606 w 2777319"/>
                      <a:gd name="connsiteY28" fmla="*/ 2945945 h 3191605"/>
                      <a:gd name="connsiteX29" fmla="*/ 1494430 w 2777319"/>
                      <a:gd name="connsiteY29" fmla="*/ 3000536 h 3191605"/>
                      <a:gd name="connsiteX30" fmla="*/ 1501253 w 2777319"/>
                      <a:gd name="connsiteY30" fmla="*/ 3021008 h 3191605"/>
                      <a:gd name="connsiteX31" fmla="*/ 1508077 w 2777319"/>
                      <a:gd name="connsiteY31" fmla="*/ 3048303 h 3191605"/>
                      <a:gd name="connsiteX32" fmla="*/ 1514901 w 2777319"/>
                      <a:gd name="connsiteY32" fmla="*/ 3102894 h 3191605"/>
                      <a:gd name="connsiteX33" fmla="*/ 1521725 w 2777319"/>
                      <a:gd name="connsiteY33" fmla="*/ 3164309 h 3191605"/>
                      <a:gd name="connsiteX34" fmla="*/ 1562668 w 2777319"/>
                      <a:gd name="connsiteY34" fmla="*/ 3191605 h 3191605"/>
                      <a:gd name="connsiteX35" fmla="*/ 1651379 w 2777319"/>
                      <a:gd name="connsiteY35" fmla="*/ 3177957 h 3191605"/>
                      <a:gd name="connsiteX36" fmla="*/ 1671850 w 2777319"/>
                      <a:gd name="connsiteY36" fmla="*/ 3164309 h 3191605"/>
                      <a:gd name="connsiteX37" fmla="*/ 1685498 w 2777319"/>
                      <a:gd name="connsiteY37" fmla="*/ 3143837 h 3191605"/>
                      <a:gd name="connsiteX38" fmla="*/ 1774209 w 2777319"/>
                      <a:gd name="connsiteY38" fmla="*/ 3123366 h 3191605"/>
                      <a:gd name="connsiteX39" fmla="*/ 1801504 w 2777319"/>
                      <a:gd name="connsiteY39" fmla="*/ 3109718 h 3191605"/>
                      <a:gd name="connsiteX40" fmla="*/ 1883391 w 2777319"/>
                      <a:gd name="connsiteY40" fmla="*/ 3089246 h 3191605"/>
                      <a:gd name="connsiteX41" fmla="*/ 1924334 w 2777319"/>
                      <a:gd name="connsiteY41" fmla="*/ 3061951 h 3191605"/>
                      <a:gd name="connsiteX42" fmla="*/ 1951630 w 2777319"/>
                      <a:gd name="connsiteY42" fmla="*/ 3041479 h 3191605"/>
                      <a:gd name="connsiteX43" fmla="*/ 1992573 w 2777319"/>
                      <a:gd name="connsiteY43" fmla="*/ 3027831 h 3191605"/>
                      <a:gd name="connsiteX44" fmla="*/ 2074459 w 2777319"/>
                      <a:gd name="connsiteY44" fmla="*/ 3014184 h 3191605"/>
                      <a:gd name="connsiteX45" fmla="*/ 2094931 w 2777319"/>
                      <a:gd name="connsiteY45" fmla="*/ 3007360 h 3191605"/>
                      <a:gd name="connsiteX46" fmla="*/ 2122227 w 2777319"/>
                      <a:gd name="connsiteY46" fmla="*/ 3000536 h 3191605"/>
                      <a:gd name="connsiteX47" fmla="*/ 2190465 w 2777319"/>
                      <a:gd name="connsiteY47" fmla="*/ 2945945 h 3191605"/>
                      <a:gd name="connsiteX48" fmla="*/ 2224585 w 2777319"/>
                      <a:gd name="connsiteY48" fmla="*/ 2918649 h 3191605"/>
                      <a:gd name="connsiteX49" fmla="*/ 2251880 w 2777319"/>
                      <a:gd name="connsiteY49" fmla="*/ 2891354 h 3191605"/>
                      <a:gd name="connsiteX50" fmla="*/ 2306471 w 2777319"/>
                      <a:gd name="connsiteY50" fmla="*/ 2864058 h 3191605"/>
                      <a:gd name="connsiteX51" fmla="*/ 2333767 w 2777319"/>
                      <a:gd name="connsiteY51" fmla="*/ 2850411 h 3191605"/>
                      <a:gd name="connsiteX52" fmla="*/ 2422477 w 2777319"/>
                      <a:gd name="connsiteY52" fmla="*/ 2775348 h 3191605"/>
                      <a:gd name="connsiteX53" fmla="*/ 2449773 w 2777319"/>
                      <a:gd name="connsiteY53" fmla="*/ 2754876 h 3191605"/>
                      <a:gd name="connsiteX54" fmla="*/ 2490716 w 2777319"/>
                      <a:gd name="connsiteY54" fmla="*/ 2686637 h 3191605"/>
                      <a:gd name="connsiteX55" fmla="*/ 2511188 w 2777319"/>
                      <a:gd name="connsiteY55" fmla="*/ 2645694 h 3191605"/>
                      <a:gd name="connsiteX56" fmla="*/ 2538483 w 2777319"/>
                      <a:gd name="connsiteY56" fmla="*/ 2604751 h 3191605"/>
                      <a:gd name="connsiteX57" fmla="*/ 2552131 w 2777319"/>
                      <a:gd name="connsiteY57" fmla="*/ 2577455 h 3191605"/>
                      <a:gd name="connsiteX58" fmla="*/ 2572603 w 2777319"/>
                      <a:gd name="connsiteY58" fmla="*/ 2556984 h 3191605"/>
                      <a:gd name="connsiteX59" fmla="*/ 2593074 w 2777319"/>
                      <a:gd name="connsiteY59" fmla="*/ 2529688 h 3191605"/>
                      <a:gd name="connsiteX60" fmla="*/ 2606722 w 2777319"/>
                      <a:gd name="connsiteY60" fmla="*/ 2509217 h 3191605"/>
                      <a:gd name="connsiteX61" fmla="*/ 2640841 w 2777319"/>
                      <a:gd name="connsiteY61" fmla="*/ 2461449 h 3191605"/>
                      <a:gd name="connsiteX62" fmla="*/ 2681785 w 2777319"/>
                      <a:gd name="connsiteY62" fmla="*/ 2413682 h 3191605"/>
                      <a:gd name="connsiteX63" fmla="*/ 2715904 w 2777319"/>
                      <a:gd name="connsiteY63" fmla="*/ 2372739 h 3191605"/>
                      <a:gd name="connsiteX64" fmla="*/ 2743200 w 2777319"/>
                      <a:gd name="connsiteY64" fmla="*/ 2331796 h 3191605"/>
                      <a:gd name="connsiteX65" fmla="*/ 2756847 w 2777319"/>
                      <a:gd name="connsiteY65" fmla="*/ 2270381 h 3191605"/>
                      <a:gd name="connsiteX66" fmla="*/ 2763671 w 2777319"/>
                      <a:gd name="connsiteY66" fmla="*/ 2208966 h 3191605"/>
                      <a:gd name="connsiteX67" fmla="*/ 2777319 w 2777319"/>
                      <a:gd name="connsiteY67" fmla="*/ 2168023 h 3191605"/>
                      <a:gd name="connsiteX68" fmla="*/ 2770495 w 2777319"/>
                      <a:gd name="connsiteY68" fmla="*/ 1895067 h 3191605"/>
                      <a:gd name="connsiteX69" fmla="*/ 2763671 w 2777319"/>
                      <a:gd name="connsiteY69" fmla="*/ 1874596 h 3191605"/>
                      <a:gd name="connsiteX70" fmla="*/ 2756847 w 2777319"/>
                      <a:gd name="connsiteY70" fmla="*/ 1847300 h 3191605"/>
                      <a:gd name="connsiteX71" fmla="*/ 2750024 w 2777319"/>
                      <a:gd name="connsiteY71" fmla="*/ 1826828 h 3191605"/>
                      <a:gd name="connsiteX72" fmla="*/ 2743200 w 2777319"/>
                      <a:gd name="connsiteY72" fmla="*/ 1799533 h 3191605"/>
                      <a:gd name="connsiteX73" fmla="*/ 2715904 w 2777319"/>
                      <a:gd name="connsiteY73" fmla="*/ 1758590 h 3191605"/>
                      <a:gd name="connsiteX74" fmla="*/ 2681785 w 2777319"/>
                      <a:gd name="connsiteY74" fmla="*/ 1710823 h 3191605"/>
                      <a:gd name="connsiteX75" fmla="*/ 2654489 w 2777319"/>
                      <a:gd name="connsiteY75" fmla="*/ 1669879 h 3191605"/>
                      <a:gd name="connsiteX76" fmla="*/ 2613546 w 2777319"/>
                      <a:gd name="connsiteY76" fmla="*/ 1649408 h 3191605"/>
                      <a:gd name="connsiteX77" fmla="*/ 2572603 w 2777319"/>
                      <a:gd name="connsiteY77" fmla="*/ 1622112 h 3191605"/>
                      <a:gd name="connsiteX78" fmla="*/ 2552131 w 2777319"/>
                      <a:gd name="connsiteY78" fmla="*/ 1608464 h 3191605"/>
                      <a:gd name="connsiteX79" fmla="*/ 2456597 w 2777319"/>
                      <a:gd name="connsiteY79" fmla="*/ 1594817 h 3191605"/>
                      <a:gd name="connsiteX80" fmla="*/ 2395182 w 2777319"/>
                      <a:gd name="connsiteY80" fmla="*/ 1601640 h 3191605"/>
                      <a:gd name="connsiteX81" fmla="*/ 2347415 w 2777319"/>
                      <a:gd name="connsiteY81" fmla="*/ 1656231 h 3191605"/>
                      <a:gd name="connsiteX82" fmla="*/ 2320119 w 2777319"/>
                      <a:gd name="connsiteY82" fmla="*/ 1683527 h 3191605"/>
                      <a:gd name="connsiteX83" fmla="*/ 2279176 w 2777319"/>
                      <a:gd name="connsiteY83" fmla="*/ 1751766 h 3191605"/>
                      <a:gd name="connsiteX84" fmla="*/ 2279176 w 2777319"/>
                      <a:gd name="connsiteY84" fmla="*/ 1922363 h 3191605"/>
                      <a:gd name="connsiteX85" fmla="*/ 2306471 w 2777319"/>
                      <a:gd name="connsiteY85" fmla="*/ 1963306 h 3191605"/>
                      <a:gd name="connsiteX86" fmla="*/ 2320119 w 2777319"/>
                      <a:gd name="connsiteY86" fmla="*/ 1983778 h 3191605"/>
                      <a:gd name="connsiteX87" fmla="*/ 2367886 w 2777319"/>
                      <a:gd name="connsiteY87" fmla="*/ 2024721 h 3191605"/>
                      <a:gd name="connsiteX88" fmla="*/ 2388358 w 2777319"/>
                      <a:gd name="connsiteY88" fmla="*/ 2031545 h 3191605"/>
                      <a:gd name="connsiteX89" fmla="*/ 2436125 w 2777319"/>
                      <a:gd name="connsiteY89" fmla="*/ 2045193 h 3191605"/>
                      <a:gd name="connsiteX90" fmla="*/ 2477068 w 2777319"/>
                      <a:gd name="connsiteY90" fmla="*/ 2031545 h 3191605"/>
                      <a:gd name="connsiteX91" fmla="*/ 2463421 w 2777319"/>
                      <a:gd name="connsiteY91" fmla="*/ 2106608 h 3191605"/>
                      <a:gd name="connsiteX92" fmla="*/ 2456597 w 2777319"/>
                      <a:gd name="connsiteY92" fmla="*/ 2127079 h 3191605"/>
                      <a:gd name="connsiteX93" fmla="*/ 2429301 w 2777319"/>
                      <a:gd name="connsiteY93" fmla="*/ 2168023 h 3191605"/>
                      <a:gd name="connsiteX94" fmla="*/ 2408830 w 2777319"/>
                      <a:gd name="connsiteY94" fmla="*/ 2181670 h 3191605"/>
                      <a:gd name="connsiteX95" fmla="*/ 2381534 w 2777319"/>
                      <a:gd name="connsiteY95" fmla="*/ 2222614 h 3191605"/>
                      <a:gd name="connsiteX96" fmla="*/ 2340591 w 2777319"/>
                      <a:gd name="connsiteY96" fmla="*/ 2249909 h 3191605"/>
                      <a:gd name="connsiteX97" fmla="*/ 2320119 w 2777319"/>
                      <a:gd name="connsiteY97" fmla="*/ 2263557 h 3191605"/>
                      <a:gd name="connsiteX98" fmla="*/ 2279176 w 2777319"/>
                      <a:gd name="connsiteY98" fmla="*/ 2277205 h 3191605"/>
                      <a:gd name="connsiteX99" fmla="*/ 2258704 w 2777319"/>
                      <a:gd name="connsiteY99" fmla="*/ 2290852 h 3191605"/>
                      <a:gd name="connsiteX100" fmla="*/ 2204113 w 2777319"/>
                      <a:gd name="connsiteY100" fmla="*/ 2304500 h 3191605"/>
                      <a:gd name="connsiteX101" fmla="*/ 2156346 w 2777319"/>
                      <a:gd name="connsiteY101" fmla="*/ 2331796 h 3191605"/>
                      <a:gd name="connsiteX102" fmla="*/ 2108579 w 2777319"/>
                      <a:gd name="connsiteY102" fmla="*/ 2324972 h 3191605"/>
                      <a:gd name="connsiteX103" fmla="*/ 2047164 w 2777319"/>
                      <a:gd name="connsiteY103" fmla="*/ 2318148 h 3191605"/>
                      <a:gd name="connsiteX104" fmla="*/ 2006221 w 2777319"/>
                      <a:gd name="connsiteY104" fmla="*/ 2304500 h 3191605"/>
                      <a:gd name="connsiteX105" fmla="*/ 1965277 w 2777319"/>
                      <a:gd name="connsiteY105" fmla="*/ 2277205 h 3191605"/>
                      <a:gd name="connsiteX106" fmla="*/ 1924334 w 2777319"/>
                      <a:gd name="connsiteY106" fmla="*/ 2263557 h 3191605"/>
                      <a:gd name="connsiteX107" fmla="*/ 1883391 w 2777319"/>
                      <a:gd name="connsiteY107" fmla="*/ 2236261 h 3191605"/>
                      <a:gd name="connsiteX108" fmla="*/ 1869743 w 2777319"/>
                      <a:gd name="connsiteY108" fmla="*/ 2215790 h 3191605"/>
                      <a:gd name="connsiteX109" fmla="*/ 1842447 w 2777319"/>
                      <a:gd name="connsiteY109" fmla="*/ 2168023 h 3191605"/>
                      <a:gd name="connsiteX110" fmla="*/ 1835624 w 2777319"/>
                      <a:gd name="connsiteY110" fmla="*/ 2147551 h 3191605"/>
                      <a:gd name="connsiteX111" fmla="*/ 1821976 w 2777319"/>
                      <a:gd name="connsiteY111" fmla="*/ 2127079 h 3191605"/>
                      <a:gd name="connsiteX112" fmla="*/ 1787856 w 2777319"/>
                      <a:gd name="connsiteY112" fmla="*/ 2072488 h 3191605"/>
                      <a:gd name="connsiteX113" fmla="*/ 1774209 w 2777319"/>
                      <a:gd name="connsiteY113" fmla="*/ 2052017 h 3191605"/>
                      <a:gd name="connsiteX114" fmla="*/ 1733265 w 2777319"/>
                      <a:gd name="connsiteY114" fmla="*/ 2024721 h 3191605"/>
                      <a:gd name="connsiteX115" fmla="*/ 1719618 w 2777319"/>
                      <a:gd name="connsiteY115" fmla="*/ 2004249 h 3191605"/>
                      <a:gd name="connsiteX116" fmla="*/ 1671850 w 2777319"/>
                      <a:gd name="connsiteY116" fmla="*/ 1970130 h 3191605"/>
                      <a:gd name="connsiteX117" fmla="*/ 1576316 w 2777319"/>
                      <a:gd name="connsiteY117" fmla="*/ 1990602 h 3191605"/>
                      <a:gd name="connsiteX118" fmla="*/ 1514901 w 2777319"/>
                      <a:gd name="connsiteY118" fmla="*/ 2024721 h 3191605"/>
                      <a:gd name="connsiteX119" fmla="*/ 1494430 w 2777319"/>
                      <a:gd name="connsiteY119" fmla="*/ 2045193 h 3191605"/>
                      <a:gd name="connsiteX120" fmla="*/ 1467134 w 2777319"/>
                      <a:gd name="connsiteY120" fmla="*/ 1922363 h 3191605"/>
                      <a:gd name="connsiteX121" fmla="*/ 1460310 w 2777319"/>
                      <a:gd name="connsiteY121" fmla="*/ 1860948 h 3191605"/>
                      <a:gd name="connsiteX122" fmla="*/ 1453486 w 2777319"/>
                      <a:gd name="connsiteY122" fmla="*/ 1779061 h 3191605"/>
                      <a:gd name="connsiteX123" fmla="*/ 1460310 w 2777319"/>
                      <a:gd name="connsiteY123" fmla="*/ 1656231 h 3191605"/>
                      <a:gd name="connsiteX124" fmla="*/ 1446662 w 2777319"/>
                      <a:gd name="connsiteY124" fmla="*/ 1635760 h 3191605"/>
                      <a:gd name="connsiteX125" fmla="*/ 1405719 w 2777319"/>
                      <a:gd name="connsiteY125" fmla="*/ 1608464 h 3191605"/>
                      <a:gd name="connsiteX126" fmla="*/ 1364776 w 2777319"/>
                      <a:gd name="connsiteY126" fmla="*/ 1594817 h 3191605"/>
                      <a:gd name="connsiteX127" fmla="*/ 1235122 w 2777319"/>
                      <a:gd name="connsiteY127" fmla="*/ 1587993 h 3191605"/>
                      <a:gd name="connsiteX128" fmla="*/ 1194179 w 2777319"/>
                      <a:gd name="connsiteY128" fmla="*/ 1601640 h 3191605"/>
                      <a:gd name="connsiteX129" fmla="*/ 1160059 w 2777319"/>
                      <a:gd name="connsiteY129" fmla="*/ 1587993 h 3191605"/>
                      <a:gd name="connsiteX130" fmla="*/ 1166883 w 2777319"/>
                      <a:gd name="connsiteY130" fmla="*/ 1567521 h 3191605"/>
                      <a:gd name="connsiteX131" fmla="*/ 1180531 w 2777319"/>
                      <a:gd name="connsiteY131" fmla="*/ 1465163 h 3191605"/>
                      <a:gd name="connsiteX132" fmla="*/ 1173707 w 2777319"/>
                      <a:gd name="connsiteY132" fmla="*/ 1321861 h 3191605"/>
                      <a:gd name="connsiteX133" fmla="*/ 1166883 w 2777319"/>
                      <a:gd name="connsiteY133" fmla="*/ 1287742 h 3191605"/>
                      <a:gd name="connsiteX134" fmla="*/ 1146412 w 2777319"/>
                      <a:gd name="connsiteY134" fmla="*/ 1246799 h 3191605"/>
                      <a:gd name="connsiteX135" fmla="*/ 1125940 w 2777319"/>
                      <a:gd name="connsiteY135" fmla="*/ 1233151 h 3191605"/>
                      <a:gd name="connsiteX136" fmla="*/ 1112292 w 2777319"/>
                      <a:gd name="connsiteY136" fmla="*/ 1212679 h 3191605"/>
                      <a:gd name="connsiteX137" fmla="*/ 1071349 w 2777319"/>
                      <a:gd name="connsiteY137" fmla="*/ 1192208 h 3191605"/>
                      <a:gd name="connsiteX138" fmla="*/ 1030406 w 2777319"/>
                      <a:gd name="connsiteY138" fmla="*/ 1164912 h 3191605"/>
                      <a:gd name="connsiteX139" fmla="*/ 1009934 w 2777319"/>
                      <a:gd name="connsiteY139" fmla="*/ 1151264 h 3191605"/>
                      <a:gd name="connsiteX140" fmla="*/ 989462 w 2777319"/>
                      <a:gd name="connsiteY140" fmla="*/ 1123969 h 3191605"/>
                      <a:gd name="connsiteX141" fmla="*/ 968991 w 2777319"/>
                      <a:gd name="connsiteY141" fmla="*/ 1089849 h 3191605"/>
                      <a:gd name="connsiteX142" fmla="*/ 948519 w 2777319"/>
                      <a:gd name="connsiteY142" fmla="*/ 1076202 h 3191605"/>
                      <a:gd name="connsiteX143" fmla="*/ 928047 w 2777319"/>
                      <a:gd name="connsiteY143" fmla="*/ 1035258 h 3191605"/>
                      <a:gd name="connsiteX144" fmla="*/ 921224 w 2777319"/>
                      <a:gd name="connsiteY144" fmla="*/ 1014787 h 3191605"/>
                      <a:gd name="connsiteX145" fmla="*/ 900752 w 2777319"/>
                      <a:gd name="connsiteY145" fmla="*/ 1007963 h 3191605"/>
                      <a:gd name="connsiteX146" fmla="*/ 839337 w 2777319"/>
                      <a:gd name="connsiteY146" fmla="*/ 1069378 h 3191605"/>
                      <a:gd name="connsiteX147" fmla="*/ 812041 w 2777319"/>
                      <a:gd name="connsiteY147" fmla="*/ 1096673 h 3191605"/>
                      <a:gd name="connsiteX148" fmla="*/ 798394 w 2777319"/>
                      <a:gd name="connsiteY148" fmla="*/ 1117145 h 3191605"/>
                      <a:gd name="connsiteX149" fmla="*/ 777922 w 2777319"/>
                      <a:gd name="connsiteY149" fmla="*/ 1137617 h 3191605"/>
                      <a:gd name="connsiteX150" fmla="*/ 750627 w 2777319"/>
                      <a:gd name="connsiteY150" fmla="*/ 1185384 h 3191605"/>
                      <a:gd name="connsiteX151" fmla="*/ 736979 w 2777319"/>
                      <a:gd name="connsiteY151" fmla="*/ 1226327 h 3191605"/>
                      <a:gd name="connsiteX152" fmla="*/ 716507 w 2777319"/>
                      <a:gd name="connsiteY152" fmla="*/ 1239975 h 3191605"/>
                      <a:gd name="connsiteX153" fmla="*/ 682388 w 2777319"/>
                      <a:gd name="connsiteY153" fmla="*/ 1253623 h 3191605"/>
                      <a:gd name="connsiteX154" fmla="*/ 675564 w 2777319"/>
                      <a:gd name="connsiteY154" fmla="*/ 1151264 h 3191605"/>
                      <a:gd name="connsiteX155" fmla="*/ 661916 w 2777319"/>
                      <a:gd name="connsiteY155" fmla="*/ 1110321 h 3191605"/>
                      <a:gd name="connsiteX156" fmla="*/ 655092 w 2777319"/>
                      <a:gd name="connsiteY156" fmla="*/ 1089849 h 3191605"/>
                      <a:gd name="connsiteX157" fmla="*/ 641444 w 2777319"/>
                      <a:gd name="connsiteY157" fmla="*/ 1062554 h 3191605"/>
                      <a:gd name="connsiteX158" fmla="*/ 627797 w 2777319"/>
                      <a:gd name="connsiteY158" fmla="*/ 1021611 h 3191605"/>
                      <a:gd name="connsiteX159" fmla="*/ 620973 w 2777319"/>
                      <a:gd name="connsiteY159" fmla="*/ 1001139 h 3191605"/>
                      <a:gd name="connsiteX160" fmla="*/ 614149 w 2777319"/>
                      <a:gd name="connsiteY160" fmla="*/ 980667 h 3191605"/>
                      <a:gd name="connsiteX161" fmla="*/ 600501 w 2777319"/>
                      <a:gd name="connsiteY161" fmla="*/ 960196 h 3191605"/>
                      <a:gd name="connsiteX162" fmla="*/ 580030 w 2777319"/>
                      <a:gd name="connsiteY162" fmla="*/ 912428 h 3191605"/>
                      <a:gd name="connsiteX163" fmla="*/ 552734 w 2777319"/>
                      <a:gd name="connsiteY163" fmla="*/ 871485 h 3191605"/>
                      <a:gd name="connsiteX164" fmla="*/ 545910 w 2777319"/>
                      <a:gd name="connsiteY164" fmla="*/ 837366 h 3191605"/>
                      <a:gd name="connsiteX165" fmla="*/ 525438 w 2777319"/>
                      <a:gd name="connsiteY165" fmla="*/ 810070 h 3191605"/>
                      <a:gd name="connsiteX166" fmla="*/ 518615 w 2777319"/>
                      <a:gd name="connsiteY166" fmla="*/ 789599 h 3191605"/>
                      <a:gd name="connsiteX167" fmla="*/ 498143 w 2777319"/>
                      <a:gd name="connsiteY167" fmla="*/ 769127 h 3191605"/>
                      <a:gd name="connsiteX168" fmla="*/ 484495 w 2777319"/>
                      <a:gd name="connsiteY168" fmla="*/ 748655 h 3191605"/>
                      <a:gd name="connsiteX169" fmla="*/ 464024 w 2777319"/>
                      <a:gd name="connsiteY169" fmla="*/ 728184 h 3191605"/>
                      <a:gd name="connsiteX170" fmla="*/ 450376 w 2777319"/>
                      <a:gd name="connsiteY170" fmla="*/ 707712 h 3191605"/>
                      <a:gd name="connsiteX171" fmla="*/ 429904 w 2777319"/>
                      <a:gd name="connsiteY171" fmla="*/ 687240 h 3191605"/>
                      <a:gd name="connsiteX172" fmla="*/ 395785 w 2777319"/>
                      <a:gd name="connsiteY172" fmla="*/ 646297 h 3191605"/>
                      <a:gd name="connsiteX173" fmla="*/ 361665 w 2777319"/>
                      <a:gd name="connsiteY173" fmla="*/ 571234 h 3191605"/>
                      <a:gd name="connsiteX174" fmla="*/ 341194 w 2777319"/>
                      <a:gd name="connsiteY174" fmla="*/ 550763 h 3191605"/>
                      <a:gd name="connsiteX175" fmla="*/ 313898 w 2777319"/>
                      <a:gd name="connsiteY175" fmla="*/ 502996 h 3191605"/>
                      <a:gd name="connsiteX176" fmla="*/ 293427 w 2777319"/>
                      <a:gd name="connsiteY176" fmla="*/ 482524 h 3191605"/>
                      <a:gd name="connsiteX177" fmla="*/ 252483 w 2777319"/>
                      <a:gd name="connsiteY177" fmla="*/ 421109 h 3191605"/>
                      <a:gd name="connsiteX178" fmla="*/ 238835 w 2777319"/>
                      <a:gd name="connsiteY178" fmla="*/ 400637 h 3191605"/>
                      <a:gd name="connsiteX179" fmla="*/ 218364 w 2777319"/>
                      <a:gd name="connsiteY179" fmla="*/ 380166 h 3191605"/>
                      <a:gd name="connsiteX180" fmla="*/ 211540 w 2777319"/>
                      <a:gd name="connsiteY180" fmla="*/ 359694 h 3191605"/>
                      <a:gd name="connsiteX181" fmla="*/ 191068 w 2777319"/>
                      <a:gd name="connsiteY181" fmla="*/ 332399 h 3191605"/>
                      <a:gd name="connsiteX182" fmla="*/ 177421 w 2777319"/>
                      <a:gd name="connsiteY182" fmla="*/ 311927 h 3191605"/>
                      <a:gd name="connsiteX183" fmla="*/ 163773 w 2777319"/>
                      <a:gd name="connsiteY183" fmla="*/ 284631 h 3191605"/>
                      <a:gd name="connsiteX184" fmla="*/ 156949 w 2777319"/>
                      <a:gd name="connsiteY184" fmla="*/ 264160 h 3191605"/>
                      <a:gd name="connsiteX185" fmla="*/ 122830 w 2777319"/>
                      <a:gd name="connsiteY185" fmla="*/ 216393 h 3191605"/>
                      <a:gd name="connsiteX186" fmla="*/ 109182 w 2777319"/>
                      <a:gd name="connsiteY186" fmla="*/ 189097 h 3191605"/>
                      <a:gd name="connsiteX187" fmla="*/ 68238 w 2777319"/>
                      <a:gd name="connsiteY187" fmla="*/ 154978 h 3191605"/>
                      <a:gd name="connsiteX188" fmla="*/ 54591 w 2777319"/>
                      <a:gd name="connsiteY188" fmla="*/ 114034 h 3191605"/>
                      <a:gd name="connsiteX189" fmla="*/ 47767 w 2777319"/>
                      <a:gd name="connsiteY189" fmla="*/ 93563 h 3191605"/>
                      <a:gd name="connsiteX190" fmla="*/ 34119 w 2777319"/>
                      <a:gd name="connsiteY190" fmla="*/ 73091 h 3191605"/>
                      <a:gd name="connsiteX191" fmla="*/ 6824 w 2777319"/>
                      <a:gd name="connsiteY191" fmla="*/ 11676 h 3191605"/>
                      <a:gd name="connsiteX192" fmla="*/ 0 w 2777319"/>
                      <a:gd name="connsiteY192" fmla="*/ 32148 h 3191605"/>
                      <a:gd name="connsiteX193" fmla="*/ 13647 w 2777319"/>
                      <a:gd name="connsiteY193" fmla="*/ 93563 h 3191605"/>
                      <a:gd name="connsiteX194" fmla="*/ 20471 w 2777319"/>
                      <a:gd name="connsiteY194" fmla="*/ 182273 h 3191605"/>
                      <a:gd name="connsiteX195" fmla="*/ 27295 w 2777319"/>
                      <a:gd name="connsiteY195" fmla="*/ 284631 h 3191605"/>
                      <a:gd name="connsiteX196" fmla="*/ 40943 w 2777319"/>
                      <a:gd name="connsiteY196" fmla="*/ 393814 h 3191605"/>
                      <a:gd name="connsiteX197" fmla="*/ 47767 w 2777319"/>
                      <a:gd name="connsiteY197" fmla="*/ 523467 h 3191605"/>
                      <a:gd name="connsiteX198" fmla="*/ 54591 w 2777319"/>
                      <a:gd name="connsiteY198" fmla="*/ 578058 h 3191605"/>
                      <a:gd name="connsiteX199" fmla="*/ 68238 w 2777319"/>
                      <a:gd name="connsiteY199" fmla="*/ 741831 h 3191605"/>
                      <a:gd name="connsiteX200" fmla="*/ 75062 w 2777319"/>
                      <a:gd name="connsiteY200" fmla="*/ 844190 h 3191605"/>
                      <a:gd name="connsiteX201" fmla="*/ 17240 w 2777319"/>
                      <a:gd name="connsiteY201" fmla="*/ 1218628 h 3191605"/>
                      <a:gd name="connsiteX202" fmla="*/ 16531 w 2777319"/>
                      <a:gd name="connsiteY202" fmla="*/ 1409520 h 3191605"/>
                      <a:gd name="connsiteX203" fmla="*/ 102358 w 2777319"/>
                      <a:gd name="connsiteY203" fmla="*/ 1260446 h 3191605"/>
                      <a:gd name="connsiteX204" fmla="*/ 28406 w 2777319"/>
                      <a:gd name="connsiteY204" fmla="*/ 1486523 h 3191605"/>
                      <a:gd name="connsiteX205" fmla="*/ 109182 w 2777319"/>
                      <a:gd name="connsiteY205" fmla="*/ 1315037 h 3191605"/>
                      <a:gd name="connsiteX206" fmla="*/ 129653 w 2777319"/>
                      <a:gd name="connsiteY206" fmla="*/ 1396924 h 3191605"/>
                      <a:gd name="connsiteX207" fmla="*/ 123627 w 2777319"/>
                      <a:gd name="connsiteY207" fmla="*/ 1402862 h 3191605"/>
                      <a:gd name="connsiteX208" fmla="*/ 78655 w 2777319"/>
                      <a:gd name="connsiteY208" fmla="*/ 1553424 h 3191605"/>
                      <a:gd name="connsiteX209" fmla="*/ 71831 w 2777319"/>
                      <a:gd name="connsiteY209" fmla="*/ 2034720 h 3191605"/>
                      <a:gd name="connsiteX210" fmla="*/ 156949 w 2777319"/>
                      <a:gd name="connsiteY210" fmla="*/ 2058840 h 3191605"/>
                      <a:gd name="connsiteX211" fmla="*/ 232012 w 2777319"/>
                      <a:gd name="connsiteY211" fmla="*/ 2045193 h 3191605"/>
                      <a:gd name="connsiteX212" fmla="*/ 252483 w 2777319"/>
                      <a:gd name="connsiteY212" fmla="*/ 2038369 h 3191605"/>
                      <a:gd name="connsiteX213" fmla="*/ 341194 w 2777319"/>
                      <a:gd name="connsiteY213" fmla="*/ 2045193 h 3191605"/>
                      <a:gd name="connsiteX214" fmla="*/ 361665 w 2777319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63532 w 2779186"/>
                      <a:gd name="connsiteY0" fmla="*/ 2038369 h 3191605"/>
                      <a:gd name="connsiteX1" fmla="*/ 411299 w 2779186"/>
                      <a:gd name="connsiteY1" fmla="*/ 2045193 h 3191605"/>
                      <a:gd name="connsiteX2" fmla="*/ 465891 w 2779186"/>
                      <a:gd name="connsiteY2" fmla="*/ 2058840 h 3191605"/>
                      <a:gd name="connsiteX3" fmla="*/ 520482 w 2779186"/>
                      <a:gd name="connsiteY3" fmla="*/ 2079312 h 3191605"/>
                      <a:gd name="connsiteX4" fmla="*/ 588720 w 2779186"/>
                      <a:gd name="connsiteY4" fmla="*/ 2099784 h 3191605"/>
                      <a:gd name="connsiteX5" fmla="*/ 650135 w 2779186"/>
                      <a:gd name="connsiteY5" fmla="*/ 2133903 h 3191605"/>
                      <a:gd name="connsiteX6" fmla="*/ 718374 w 2779186"/>
                      <a:gd name="connsiteY6" fmla="*/ 2161199 h 3191605"/>
                      <a:gd name="connsiteX7" fmla="*/ 772965 w 2779186"/>
                      <a:gd name="connsiteY7" fmla="*/ 2195318 h 3191605"/>
                      <a:gd name="connsiteX8" fmla="*/ 800261 w 2779186"/>
                      <a:gd name="connsiteY8" fmla="*/ 2215790 h 3191605"/>
                      <a:gd name="connsiteX9" fmla="*/ 820732 w 2779186"/>
                      <a:gd name="connsiteY9" fmla="*/ 2222614 h 3191605"/>
                      <a:gd name="connsiteX10" fmla="*/ 882147 w 2779186"/>
                      <a:gd name="connsiteY10" fmla="*/ 2236261 h 3191605"/>
                      <a:gd name="connsiteX11" fmla="*/ 916267 w 2779186"/>
                      <a:gd name="connsiteY11" fmla="*/ 2263557 h 3191605"/>
                      <a:gd name="connsiteX12" fmla="*/ 936738 w 2779186"/>
                      <a:gd name="connsiteY12" fmla="*/ 2284028 h 3191605"/>
                      <a:gd name="connsiteX13" fmla="*/ 991329 w 2779186"/>
                      <a:gd name="connsiteY13" fmla="*/ 2324972 h 3191605"/>
                      <a:gd name="connsiteX14" fmla="*/ 1059568 w 2779186"/>
                      <a:gd name="connsiteY14" fmla="*/ 2400034 h 3191605"/>
                      <a:gd name="connsiteX15" fmla="*/ 1107335 w 2779186"/>
                      <a:gd name="connsiteY15" fmla="*/ 2440978 h 3191605"/>
                      <a:gd name="connsiteX16" fmla="*/ 1161926 w 2779186"/>
                      <a:gd name="connsiteY16" fmla="*/ 2488745 h 3191605"/>
                      <a:gd name="connsiteX17" fmla="*/ 1202870 w 2779186"/>
                      <a:gd name="connsiteY17" fmla="*/ 2543336 h 3191605"/>
                      <a:gd name="connsiteX18" fmla="*/ 1236989 w 2779186"/>
                      <a:gd name="connsiteY18" fmla="*/ 2591103 h 3191605"/>
                      <a:gd name="connsiteX19" fmla="*/ 1264285 w 2779186"/>
                      <a:gd name="connsiteY19" fmla="*/ 2611575 h 3191605"/>
                      <a:gd name="connsiteX20" fmla="*/ 1318876 w 2779186"/>
                      <a:gd name="connsiteY20" fmla="*/ 2666166 h 3191605"/>
                      <a:gd name="connsiteX21" fmla="*/ 1339347 w 2779186"/>
                      <a:gd name="connsiteY21" fmla="*/ 2686637 h 3191605"/>
                      <a:gd name="connsiteX22" fmla="*/ 1380291 w 2779186"/>
                      <a:gd name="connsiteY22" fmla="*/ 2713933 h 3191605"/>
                      <a:gd name="connsiteX23" fmla="*/ 1407586 w 2779186"/>
                      <a:gd name="connsiteY23" fmla="*/ 2754876 h 3191605"/>
                      <a:gd name="connsiteX24" fmla="*/ 1414410 w 2779186"/>
                      <a:gd name="connsiteY24" fmla="*/ 2775348 h 3191605"/>
                      <a:gd name="connsiteX25" fmla="*/ 1428058 w 2779186"/>
                      <a:gd name="connsiteY25" fmla="*/ 2795820 h 3191605"/>
                      <a:gd name="connsiteX26" fmla="*/ 1455353 w 2779186"/>
                      <a:gd name="connsiteY26" fmla="*/ 2843587 h 3191605"/>
                      <a:gd name="connsiteX27" fmla="*/ 1469001 w 2779186"/>
                      <a:gd name="connsiteY27" fmla="*/ 2898178 h 3191605"/>
                      <a:gd name="connsiteX28" fmla="*/ 1489473 w 2779186"/>
                      <a:gd name="connsiteY28" fmla="*/ 2945945 h 3191605"/>
                      <a:gd name="connsiteX29" fmla="*/ 1496297 w 2779186"/>
                      <a:gd name="connsiteY29" fmla="*/ 3000536 h 3191605"/>
                      <a:gd name="connsiteX30" fmla="*/ 1503120 w 2779186"/>
                      <a:gd name="connsiteY30" fmla="*/ 3021008 h 3191605"/>
                      <a:gd name="connsiteX31" fmla="*/ 1509944 w 2779186"/>
                      <a:gd name="connsiteY31" fmla="*/ 3048303 h 3191605"/>
                      <a:gd name="connsiteX32" fmla="*/ 1516768 w 2779186"/>
                      <a:gd name="connsiteY32" fmla="*/ 3102894 h 3191605"/>
                      <a:gd name="connsiteX33" fmla="*/ 1523592 w 2779186"/>
                      <a:gd name="connsiteY33" fmla="*/ 3164309 h 3191605"/>
                      <a:gd name="connsiteX34" fmla="*/ 1564535 w 2779186"/>
                      <a:gd name="connsiteY34" fmla="*/ 3191605 h 3191605"/>
                      <a:gd name="connsiteX35" fmla="*/ 1653246 w 2779186"/>
                      <a:gd name="connsiteY35" fmla="*/ 3177957 h 3191605"/>
                      <a:gd name="connsiteX36" fmla="*/ 1673717 w 2779186"/>
                      <a:gd name="connsiteY36" fmla="*/ 3164309 h 3191605"/>
                      <a:gd name="connsiteX37" fmla="*/ 1687365 w 2779186"/>
                      <a:gd name="connsiteY37" fmla="*/ 3143837 h 3191605"/>
                      <a:gd name="connsiteX38" fmla="*/ 1776076 w 2779186"/>
                      <a:gd name="connsiteY38" fmla="*/ 3123366 h 3191605"/>
                      <a:gd name="connsiteX39" fmla="*/ 1803371 w 2779186"/>
                      <a:gd name="connsiteY39" fmla="*/ 3109718 h 3191605"/>
                      <a:gd name="connsiteX40" fmla="*/ 1885258 w 2779186"/>
                      <a:gd name="connsiteY40" fmla="*/ 3089246 h 3191605"/>
                      <a:gd name="connsiteX41" fmla="*/ 1926201 w 2779186"/>
                      <a:gd name="connsiteY41" fmla="*/ 3061951 h 3191605"/>
                      <a:gd name="connsiteX42" fmla="*/ 1953497 w 2779186"/>
                      <a:gd name="connsiteY42" fmla="*/ 3041479 h 3191605"/>
                      <a:gd name="connsiteX43" fmla="*/ 1994440 w 2779186"/>
                      <a:gd name="connsiteY43" fmla="*/ 3027831 h 3191605"/>
                      <a:gd name="connsiteX44" fmla="*/ 2076326 w 2779186"/>
                      <a:gd name="connsiteY44" fmla="*/ 3014184 h 3191605"/>
                      <a:gd name="connsiteX45" fmla="*/ 2096798 w 2779186"/>
                      <a:gd name="connsiteY45" fmla="*/ 3007360 h 3191605"/>
                      <a:gd name="connsiteX46" fmla="*/ 2124094 w 2779186"/>
                      <a:gd name="connsiteY46" fmla="*/ 3000536 h 3191605"/>
                      <a:gd name="connsiteX47" fmla="*/ 2192332 w 2779186"/>
                      <a:gd name="connsiteY47" fmla="*/ 2945945 h 3191605"/>
                      <a:gd name="connsiteX48" fmla="*/ 2226452 w 2779186"/>
                      <a:gd name="connsiteY48" fmla="*/ 2918649 h 3191605"/>
                      <a:gd name="connsiteX49" fmla="*/ 2253747 w 2779186"/>
                      <a:gd name="connsiteY49" fmla="*/ 2891354 h 3191605"/>
                      <a:gd name="connsiteX50" fmla="*/ 2308338 w 2779186"/>
                      <a:gd name="connsiteY50" fmla="*/ 2864058 h 3191605"/>
                      <a:gd name="connsiteX51" fmla="*/ 2335634 w 2779186"/>
                      <a:gd name="connsiteY51" fmla="*/ 2850411 h 3191605"/>
                      <a:gd name="connsiteX52" fmla="*/ 2424344 w 2779186"/>
                      <a:gd name="connsiteY52" fmla="*/ 2775348 h 3191605"/>
                      <a:gd name="connsiteX53" fmla="*/ 2451640 w 2779186"/>
                      <a:gd name="connsiteY53" fmla="*/ 2754876 h 3191605"/>
                      <a:gd name="connsiteX54" fmla="*/ 2492583 w 2779186"/>
                      <a:gd name="connsiteY54" fmla="*/ 2686637 h 3191605"/>
                      <a:gd name="connsiteX55" fmla="*/ 2513055 w 2779186"/>
                      <a:gd name="connsiteY55" fmla="*/ 2645694 h 3191605"/>
                      <a:gd name="connsiteX56" fmla="*/ 2540350 w 2779186"/>
                      <a:gd name="connsiteY56" fmla="*/ 2604751 h 3191605"/>
                      <a:gd name="connsiteX57" fmla="*/ 2553998 w 2779186"/>
                      <a:gd name="connsiteY57" fmla="*/ 2577455 h 3191605"/>
                      <a:gd name="connsiteX58" fmla="*/ 2574470 w 2779186"/>
                      <a:gd name="connsiteY58" fmla="*/ 2556984 h 3191605"/>
                      <a:gd name="connsiteX59" fmla="*/ 2594941 w 2779186"/>
                      <a:gd name="connsiteY59" fmla="*/ 2529688 h 3191605"/>
                      <a:gd name="connsiteX60" fmla="*/ 2608589 w 2779186"/>
                      <a:gd name="connsiteY60" fmla="*/ 2509217 h 3191605"/>
                      <a:gd name="connsiteX61" fmla="*/ 2642708 w 2779186"/>
                      <a:gd name="connsiteY61" fmla="*/ 2461449 h 3191605"/>
                      <a:gd name="connsiteX62" fmla="*/ 2683652 w 2779186"/>
                      <a:gd name="connsiteY62" fmla="*/ 2413682 h 3191605"/>
                      <a:gd name="connsiteX63" fmla="*/ 2717771 w 2779186"/>
                      <a:gd name="connsiteY63" fmla="*/ 2372739 h 3191605"/>
                      <a:gd name="connsiteX64" fmla="*/ 2745067 w 2779186"/>
                      <a:gd name="connsiteY64" fmla="*/ 2331796 h 3191605"/>
                      <a:gd name="connsiteX65" fmla="*/ 2758714 w 2779186"/>
                      <a:gd name="connsiteY65" fmla="*/ 2270381 h 3191605"/>
                      <a:gd name="connsiteX66" fmla="*/ 2765538 w 2779186"/>
                      <a:gd name="connsiteY66" fmla="*/ 2208966 h 3191605"/>
                      <a:gd name="connsiteX67" fmla="*/ 2779186 w 2779186"/>
                      <a:gd name="connsiteY67" fmla="*/ 2168023 h 3191605"/>
                      <a:gd name="connsiteX68" fmla="*/ 2772362 w 2779186"/>
                      <a:gd name="connsiteY68" fmla="*/ 1895067 h 3191605"/>
                      <a:gd name="connsiteX69" fmla="*/ 2765538 w 2779186"/>
                      <a:gd name="connsiteY69" fmla="*/ 1874596 h 3191605"/>
                      <a:gd name="connsiteX70" fmla="*/ 2758714 w 2779186"/>
                      <a:gd name="connsiteY70" fmla="*/ 1847300 h 3191605"/>
                      <a:gd name="connsiteX71" fmla="*/ 2751891 w 2779186"/>
                      <a:gd name="connsiteY71" fmla="*/ 1826828 h 3191605"/>
                      <a:gd name="connsiteX72" fmla="*/ 2745067 w 2779186"/>
                      <a:gd name="connsiteY72" fmla="*/ 1799533 h 3191605"/>
                      <a:gd name="connsiteX73" fmla="*/ 2717771 w 2779186"/>
                      <a:gd name="connsiteY73" fmla="*/ 1758590 h 3191605"/>
                      <a:gd name="connsiteX74" fmla="*/ 2683652 w 2779186"/>
                      <a:gd name="connsiteY74" fmla="*/ 1710823 h 3191605"/>
                      <a:gd name="connsiteX75" fmla="*/ 2656356 w 2779186"/>
                      <a:gd name="connsiteY75" fmla="*/ 1669879 h 3191605"/>
                      <a:gd name="connsiteX76" fmla="*/ 2615413 w 2779186"/>
                      <a:gd name="connsiteY76" fmla="*/ 1649408 h 3191605"/>
                      <a:gd name="connsiteX77" fmla="*/ 2574470 w 2779186"/>
                      <a:gd name="connsiteY77" fmla="*/ 1622112 h 3191605"/>
                      <a:gd name="connsiteX78" fmla="*/ 2553998 w 2779186"/>
                      <a:gd name="connsiteY78" fmla="*/ 1608464 h 3191605"/>
                      <a:gd name="connsiteX79" fmla="*/ 2458464 w 2779186"/>
                      <a:gd name="connsiteY79" fmla="*/ 1594817 h 3191605"/>
                      <a:gd name="connsiteX80" fmla="*/ 2397049 w 2779186"/>
                      <a:gd name="connsiteY80" fmla="*/ 1601640 h 3191605"/>
                      <a:gd name="connsiteX81" fmla="*/ 2349282 w 2779186"/>
                      <a:gd name="connsiteY81" fmla="*/ 1656231 h 3191605"/>
                      <a:gd name="connsiteX82" fmla="*/ 2321986 w 2779186"/>
                      <a:gd name="connsiteY82" fmla="*/ 1683527 h 3191605"/>
                      <a:gd name="connsiteX83" fmla="*/ 2281043 w 2779186"/>
                      <a:gd name="connsiteY83" fmla="*/ 1751766 h 3191605"/>
                      <a:gd name="connsiteX84" fmla="*/ 2281043 w 2779186"/>
                      <a:gd name="connsiteY84" fmla="*/ 1922363 h 3191605"/>
                      <a:gd name="connsiteX85" fmla="*/ 2308338 w 2779186"/>
                      <a:gd name="connsiteY85" fmla="*/ 1963306 h 3191605"/>
                      <a:gd name="connsiteX86" fmla="*/ 2321986 w 2779186"/>
                      <a:gd name="connsiteY86" fmla="*/ 1983778 h 3191605"/>
                      <a:gd name="connsiteX87" fmla="*/ 2369753 w 2779186"/>
                      <a:gd name="connsiteY87" fmla="*/ 2024721 h 3191605"/>
                      <a:gd name="connsiteX88" fmla="*/ 2390225 w 2779186"/>
                      <a:gd name="connsiteY88" fmla="*/ 2031545 h 3191605"/>
                      <a:gd name="connsiteX89" fmla="*/ 2437992 w 2779186"/>
                      <a:gd name="connsiteY89" fmla="*/ 2045193 h 3191605"/>
                      <a:gd name="connsiteX90" fmla="*/ 2478935 w 2779186"/>
                      <a:gd name="connsiteY90" fmla="*/ 2031545 h 3191605"/>
                      <a:gd name="connsiteX91" fmla="*/ 2465288 w 2779186"/>
                      <a:gd name="connsiteY91" fmla="*/ 2106608 h 3191605"/>
                      <a:gd name="connsiteX92" fmla="*/ 2458464 w 2779186"/>
                      <a:gd name="connsiteY92" fmla="*/ 2127079 h 3191605"/>
                      <a:gd name="connsiteX93" fmla="*/ 2431168 w 2779186"/>
                      <a:gd name="connsiteY93" fmla="*/ 2168023 h 3191605"/>
                      <a:gd name="connsiteX94" fmla="*/ 2410697 w 2779186"/>
                      <a:gd name="connsiteY94" fmla="*/ 2181670 h 3191605"/>
                      <a:gd name="connsiteX95" fmla="*/ 2383401 w 2779186"/>
                      <a:gd name="connsiteY95" fmla="*/ 2222614 h 3191605"/>
                      <a:gd name="connsiteX96" fmla="*/ 2342458 w 2779186"/>
                      <a:gd name="connsiteY96" fmla="*/ 2249909 h 3191605"/>
                      <a:gd name="connsiteX97" fmla="*/ 2321986 w 2779186"/>
                      <a:gd name="connsiteY97" fmla="*/ 2263557 h 3191605"/>
                      <a:gd name="connsiteX98" fmla="*/ 2281043 w 2779186"/>
                      <a:gd name="connsiteY98" fmla="*/ 2277205 h 3191605"/>
                      <a:gd name="connsiteX99" fmla="*/ 2260571 w 2779186"/>
                      <a:gd name="connsiteY99" fmla="*/ 2290852 h 3191605"/>
                      <a:gd name="connsiteX100" fmla="*/ 2205980 w 2779186"/>
                      <a:gd name="connsiteY100" fmla="*/ 2304500 h 3191605"/>
                      <a:gd name="connsiteX101" fmla="*/ 2158213 w 2779186"/>
                      <a:gd name="connsiteY101" fmla="*/ 2331796 h 3191605"/>
                      <a:gd name="connsiteX102" fmla="*/ 2110446 w 2779186"/>
                      <a:gd name="connsiteY102" fmla="*/ 2324972 h 3191605"/>
                      <a:gd name="connsiteX103" fmla="*/ 2049031 w 2779186"/>
                      <a:gd name="connsiteY103" fmla="*/ 2318148 h 3191605"/>
                      <a:gd name="connsiteX104" fmla="*/ 2008088 w 2779186"/>
                      <a:gd name="connsiteY104" fmla="*/ 2304500 h 3191605"/>
                      <a:gd name="connsiteX105" fmla="*/ 1967144 w 2779186"/>
                      <a:gd name="connsiteY105" fmla="*/ 2277205 h 3191605"/>
                      <a:gd name="connsiteX106" fmla="*/ 1926201 w 2779186"/>
                      <a:gd name="connsiteY106" fmla="*/ 2263557 h 3191605"/>
                      <a:gd name="connsiteX107" fmla="*/ 1885258 w 2779186"/>
                      <a:gd name="connsiteY107" fmla="*/ 2236261 h 3191605"/>
                      <a:gd name="connsiteX108" fmla="*/ 1871610 w 2779186"/>
                      <a:gd name="connsiteY108" fmla="*/ 2215790 h 3191605"/>
                      <a:gd name="connsiteX109" fmla="*/ 1844314 w 2779186"/>
                      <a:gd name="connsiteY109" fmla="*/ 2168023 h 3191605"/>
                      <a:gd name="connsiteX110" fmla="*/ 1837491 w 2779186"/>
                      <a:gd name="connsiteY110" fmla="*/ 2147551 h 3191605"/>
                      <a:gd name="connsiteX111" fmla="*/ 1823843 w 2779186"/>
                      <a:gd name="connsiteY111" fmla="*/ 2127079 h 3191605"/>
                      <a:gd name="connsiteX112" fmla="*/ 1789723 w 2779186"/>
                      <a:gd name="connsiteY112" fmla="*/ 2072488 h 3191605"/>
                      <a:gd name="connsiteX113" fmla="*/ 1776076 w 2779186"/>
                      <a:gd name="connsiteY113" fmla="*/ 2052017 h 3191605"/>
                      <a:gd name="connsiteX114" fmla="*/ 1735132 w 2779186"/>
                      <a:gd name="connsiteY114" fmla="*/ 2024721 h 3191605"/>
                      <a:gd name="connsiteX115" fmla="*/ 1721485 w 2779186"/>
                      <a:gd name="connsiteY115" fmla="*/ 2004249 h 3191605"/>
                      <a:gd name="connsiteX116" fmla="*/ 1673717 w 2779186"/>
                      <a:gd name="connsiteY116" fmla="*/ 1970130 h 3191605"/>
                      <a:gd name="connsiteX117" fmla="*/ 1578183 w 2779186"/>
                      <a:gd name="connsiteY117" fmla="*/ 1990602 h 3191605"/>
                      <a:gd name="connsiteX118" fmla="*/ 1516768 w 2779186"/>
                      <a:gd name="connsiteY118" fmla="*/ 2024721 h 3191605"/>
                      <a:gd name="connsiteX119" fmla="*/ 1496297 w 2779186"/>
                      <a:gd name="connsiteY119" fmla="*/ 2045193 h 3191605"/>
                      <a:gd name="connsiteX120" fmla="*/ 1469001 w 2779186"/>
                      <a:gd name="connsiteY120" fmla="*/ 1922363 h 3191605"/>
                      <a:gd name="connsiteX121" fmla="*/ 1462177 w 2779186"/>
                      <a:gd name="connsiteY121" fmla="*/ 1860948 h 3191605"/>
                      <a:gd name="connsiteX122" fmla="*/ 1455353 w 2779186"/>
                      <a:gd name="connsiteY122" fmla="*/ 1779061 h 3191605"/>
                      <a:gd name="connsiteX123" fmla="*/ 1462177 w 2779186"/>
                      <a:gd name="connsiteY123" fmla="*/ 1656231 h 3191605"/>
                      <a:gd name="connsiteX124" fmla="*/ 1448529 w 2779186"/>
                      <a:gd name="connsiteY124" fmla="*/ 1635760 h 3191605"/>
                      <a:gd name="connsiteX125" fmla="*/ 1407586 w 2779186"/>
                      <a:gd name="connsiteY125" fmla="*/ 1608464 h 3191605"/>
                      <a:gd name="connsiteX126" fmla="*/ 1366643 w 2779186"/>
                      <a:gd name="connsiteY126" fmla="*/ 1594817 h 3191605"/>
                      <a:gd name="connsiteX127" fmla="*/ 1236989 w 2779186"/>
                      <a:gd name="connsiteY127" fmla="*/ 1587993 h 3191605"/>
                      <a:gd name="connsiteX128" fmla="*/ 1196046 w 2779186"/>
                      <a:gd name="connsiteY128" fmla="*/ 1601640 h 3191605"/>
                      <a:gd name="connsiteX129" fmla="*/ 1161926 w 2779186"/>
                      <a:gd name="connsiteY129" fmla="*/ 1587993 h 3191605"/>
                      <a:gd name="connsiteX130" fmla="*/ 1168750 w 2779186"/>
                      <a:gd name="connsiteY130" fmla="*/ 1567521 h 3191605"/>
                      <a:gd name="connsiteX131" fmla="*/ 1182398 w 2779186"/>
                      <a:gd name="connsiteY131" fmla="*/ 1465163 h 3191605"/>
                      <a:gd name="connsiteX132" fmla="*/ 1175574 w 2779186"/>
                      <a:gd name="connsiteY132" fmla="*/ 1321861 h 3191605"/>
                      <a:gd name="connsiteX133" fmla="*/ 1168750 w 2779186"/>
                      <a:gd name="connsiteY133" fmla="*/ 1287742 h 3191605"/>
                      <a:gd name="connsiteX134" fmla="*/ 1148279 w 2779186"/>
                      <a:gd name="connsiteY134" fmla="*/ 1246799 h 3191605"/>
                      <a:gd name="connsiteX135" fmla="*/ 1127807 w 2779186"/>
                      <a:gd name="connsiteY135" fmla="*/ 1233151 h 3191605"/>
                      <a:gd name="connsiteX136" fmla="*/ 1114159 w 2779186"/>
                      <a:gd name="connsiteY136" fmla="*/ 1212679 h 3191605"/>
                      <a:gd name="connsiteX137" fmla="*/ 1073216 w 2779186"/>
                      <a:gd name="connsiteY137" fmla="*/ 1192208 h 3191605"/>
                      <a:gd name="connsiteX138" fmla="*/ 1032273 w 2779186"/>
                      <a:gd name="connsiteY138" fmla="*/ 1164912 h 3191605"/>
                      <a:gd name="connsiteX139" fmla="*/ 1011801 w 2779186"/>
                      <a:gd name="connsiteY139" fmla="*/ 1151264 h 3191605"/>
                      <a:gd name="connsiteX140" fmla="*/ 991329 w 2779186"/>
                      <a:gd name="connsiteY140" fmla="*/ 1123969 h 3191605"/>
                      <a:gd name="connsiteX141" fmla="*/ 970858 w 2779186"/>
                      <a:gd name="connsiteY141" fmla="*/ 1089849 h 3191605"/>
                      <a:gd name="connsiteX142" fmla="*/ 950386 w 2779186"/>
                      <a:gd name="connsiteY142" fmla="*/ 1076202 h 3191605"/>
                      <a:gd name="connsiteX143" fmla="*/ 929914 w 2779186"/>
                      <a:gd name="connsiteY143" fmla="*/ 1035258 h 3191605"/>
                      <a:gd name="connsiteX144" fmla="*/ 923091 w 2779186"/>
                      <a:gd name="connsiteY144" fmla="*/ 1014787 h 3191605"/>
                      <a:gd name="connsiteX145" fmla="*/ 902619 w 2779186"/>
                      <a:gd name="connsiteY145" fmla="*/ 1007963 h 3191605"/>
                      <a:gd name="connsiteX146" fmla="*/ 841204 w 2779186"/>
                      <a:gd name="connsiteY146" fmla="*/ 1069378 h 3191605"/>
                      <a:gd name="connsiteX147" fmla="*/ 813908 w 2779186"/>
                      <a:gd name="connsiteY147" fmla="*/ 1096673 h 3191605"/>
                      <a:gd name="connsiteX148" fmla="*/ 800261 w 2779186"/>
                      <a:gd name="connsiteY148" fmla="*/ 1117145 h 3191605"/>
                      <a:gd name="connsiteX149" fmla="*/ 779789 w 2779186"/>
                      <a:gd name="connsiteY149" fmla="*/ 1137617 h 3191605"/>
                      <a:gd name="connsiteX150" fmla="*/ 752494 w 2779186"/>
                      <a:gd name="connsiteY150" fmla="*/ 1185384 h 3191605"/>
                      <a:gd name="connsiteX151" fmla="*/ 738846 w 2779186"/>
                      <a:gd name="connsiteY151" fmla="*/ 1226327 h 3191605"/>
                      <a:gd name="connsiteX152" fmla="*/ 718374 w 2779186"/>
                      <a:gd name="connsiteY152" fmla="*/ 1239975 h 3191605"/>
                      <a:gd name="connsiteX153" fmla="*/ 684255 w 2779186"/>
                      <a:gd name="connsiteY153" fmla="*/ 1253623 h 3191605"/>
                      <a:gd name="connsiteX154" fmla="*/ 677431 w 2779186"/>
                      <a:gd name="connsiteY154" fmla="*/ 1151264 h 3191605"/>
                      <a:gd name="connsiteX155" fmla="*/ 663783 w 2779186"/>
                      <a:gd name="connsiteY155" fmla="*/ 1110321 h 3191605"/>
                      <a:gd name="connsiteX156" fmla="*/ 656959 w 2779186"/>
                      <a:gd name="connsiteY156" fmla="*/ 1089849 h 3191605"/>
                      <a:gd name="connsiteX157" fmla="*/ 643311 w 2779186"/>
                      <a:gd name="connsiteY157" fmla="*/ 1062554 h 3191605"/>
                      <a:gd name="connsiteX158" fmla="*/ 629664 w 2779186"/>
                      <a:gd name="connsiteY158" fmla="*/ 1021611 h 3191605"/>
                      <a:gd name="connsiteX159" fmla="*/ 622840 w 2779186"/>
                      <a:gd name="connsiteY159" fmla="*/ 1001139 h 3191605"/>
                      <a:gd name="connsiteX160" fmla="*/ 616016 w 2779186"/>
                      <a:gd name="connsiteY160" fmla="*/ 980667 h 3191605"/>
                      <a:gd name="connsiteX161" fmla="*/ 602368 w 2779186"/>
                      <a:gd name="connsiteY161" fmla="*/ 960196 h 3191605"/>
                      <a:gd name="connsiteX162" fmla="*/ 581897 w 2779186"/>
                      <a:gd name="connsiteY162" fmla="*/ 912428 h 3191605"/>
                      <a:gd name="connsiteX163" fmla="*/ 554601 w 2779186"/>
                      <a:gd name="connsiteY163" fmla="*/ 871485 h 3191605"/>
                      <a:gd name="connsiteX164" fmla="*/ 547777 w 2779186"/>
                      <a:gd name="connsiteY164" fmla="*/ 837366 h 3191605"/>
                      <a:gd name="connsiteX165" fmla="*/ 527305 w 2779186"/>
                      <a:gd name="connsiteY165" fmla="*/ 810070 h 3191605"/>
                      <a:gd name="connsiteX166" fmla="*/ 520482 w 2779186"/>
                      <a:gd name="connsiteY166" fmla="*/ 789599 h 3191605"/>
                      <a:gd name="connsiteX167" fmla="*/ 500010 w 2779186"/>
                      <a:gd name="connsiteY167" fmla="*/ 769127 h 3191605"/>
                      <a:gd name="connsiteX168" fmla="*/ 486362 w 2779186"/>
                      <a:gd name="connsiteY168" fmla="*/ 748655 h 3191605"/>
                      <a:gd name="connsiteX169" fmla="*/ 465891 w 2779186"/>
                      <a:gd name="connsiteY169" fmla="*/ 728184 h 3191605"/>
                      <a:gd name="connsiteX170" fmla="*/ 452243 w 2779186"/>
                      <a:gd name="connsiteY170" fmla="*/ 707712 h 3191605"/>
                      <a:gd name="connsiteX171" fmla="*/ 431771 w 2779186"/>
                      <a:gd name="connsiteY171" fmla="*/ 687240 h 3191605"/>
                      <a:gd name="connsiteX172" fmla="*/ 397652 w 2779186"/>
                      <a:gd name="connsiteY172" fmla="*/ 646297 h 3191605"/>
                      <a:gd name="connsiteX173" fmla="*/ 363532 w 2779186"/>
                      <a:gd name="connsiteY173" fmla="*/ 571234 h 3191605"/>
                      <a:gd name="connsiteX174" fmla="*/ 343061 w 2779186"/>
                      <a:gd name="connsiteY174" fmla="*/ 550763 h 3191605"/>
                      <a:gd name="connsiteX175" fmla="*/ 315765 w 2779186"/>
                      <a:gd name="connsiteY175" fmla="*/ 502996 h 3191605"/>
                      <a:gd name="connsiteX176" fmla="*/ 295294 w 2779186"/>
                      <a:gd name="connsiteY176" fmla="*/ 482524 h 3191605"/>
                      <a:gd name="connsiteX177" fmla="*/ 254350 w 2779186"/>
                      <a:gd name="connsiteY177" fmla="*/ 421109 h 3191605"/>
                      <a:gd name="connsiteX178" fmla="*/ 240702 w 2779186"/>
                      <a:gd name="connsiteY178" fmla="*/ 400637 h 3191605"/>
                      <a:gd name="connsiteX179" fmla="*/ 220231 w 2779186"/>
                      <a:gd name="connsiteY179" fmla="*/ 380166 h 3191605"/>
                      <a:gd name="connsiteX180" fmla="*/ 213407 w 2779186"/>
                      <a:gd name="connsiteY180" fmla="*/ 359694 h 3191605"/>
                      <a:gd name="connsiteX181" fmla="*/ 192935 w 2779186"/>
                      <a:gd name="connsiteY181" fmla="*/ 332399 h 3191605"/>
                      <a:gd name="connsiteX182" fmla="*/ 179288 w 2779186"/>
                      <a:gd name="connsiteY182" fmla="*/ 311927 h 3191605"/>
                      <a:gd name="connsiteX183" fmla="*/ 165640 w 2779186"/>
                      <a:gd name="connsiteY183" fmla="*/ 284631 h 3191605"/>
                      <a:gd name="connsiteX184" fmla="*/ 158816 w 2779186"/>
                      <a:gd name="connsiteY184" fmla="*/ 264160 h 3191605"/>
                      <a:gd name="connsiteX185" fmla="*/ 124697 w 2779186"/>
                      <a:gd name="connsiteY185" fmla="*/ 216393 h 3191605"/>
                      <a:gd name="connsiteX186" fmla="*/ 111049 w 2779186"/>
                      <a:gd name="connsiteY186" fmla="*/ 189097 h 3191605"/>
                      <a:gd name="connsiteX187" fmla="*/ 70105 w 2779186"/>
                      <a:gd name="connsiteY187" fmla="*/ 154978 h 3191605"/>
                      <a:gd name="connsiteX188" fmla="*/ 56458 w 2779186"/>
                      <a:gd name="connsiteY188" fmla="*/ 114034 h 3191605"/>
                      <a:gd name="connsiteX189" fmla="*/ 49634 w 2779186"/>
                      <a:gd name="connsiteY189" fmla="*/ 93563 h 3191605"/>
                      <a:gd name="connsiteX190" fmla="*/ 35986 w 2779186"/>
                      <a:gd name="connsiteY190" fmla="*/ 73091 h 3191605"/>
                      <a:gd name="connsiteX191" fmla="*/ 8691 w 2779186"/>
                      <a:gd name="connsiteY191" fmla="*/ 11676 h 3191605"/>
                      <a:gd name="connsiteX192" fmla="*/ 1867 w 2779186"/>
                      <a:gd name="connsiteY192" fmla="*/ 32148 h 3191605"/>
                      <a:gd name="connsiteX193" fmla="*/ 15514 w 2779186"/>
                      <a:gd name="connsiteY193" fmla="*/ 93563 h 3191605"/>
                      <a:gd name="connsiteX194" fmla="*/ 22338 w 2779186"/>
                      <a:gd name="connsiteY194" fmla="*/ 182273 h 3191605"/>
                      <a:gd name="connsiteX195" fmla="*/ 29162 w 2779186"/>
                      <a:gd name="connsiteY195" fmla="*/ 284631 h 3191605"/>
                      <a:gd name="connsiteX196" fmla="*/ 42810 w 2779186"/>
                      <a:gd name="connsiteY196" fmla="*/ 393814 h 3191605"/>
                      <a:gd name="connsiteX197" fmla="*/ 49634 w 2779186"/>
                      <a:gd name="connsiteY197" fmla="*/ 523467 h 3191605"/>
                      <a:gd name="connsiteX198" fmla="*/ 56458 w 2779186"/>
                      <a:gd name="connsiteY198" fmla="*/ 578058 h 3191605"/>
                      <a:gd name="connsiteX199" fmla="*/ 70105 w 2779186"/>
                      <a:gd name="connsiteY199" fmla="*/ 741831 h 3191605"/>
                      <a:gd name="connsiteX200" fmla="*/ 76929 w 2779186"/>
                      <a:gd name="connsiteY200" fmla="*/ 844190 h 3191605"/>
                      <a:gd name="connsiteX201" fmla="*/ 19107 w 2779186"/>
                      <a:gd name="connsiteY201" fmla="*/ 1218628 h 3191605"/>
                      <a:gd name="connsiteX202" fmla="*/ 18398 w 2779186"/>
                      <a:gd name="connsiteY202" fmla="*/ 1409520 h 3191605"/>
                      <a:gd name="connsiteX203" fmla="*/ 104225 w 2779186"/>
                      <a:gd name="connsiteY203" fmla="*/ 1260446 h 3191605"/>
                      <a:gd name="connsiteX204" fmla="*/ 30273 w 2779186"/>
                      <a:gd name="connsiteY204" fmla="*/ 1486523 h 3191605"/>
                      <a:gd name="connsiteX205" fmla="*/ 111049 w 2779186"/>
                      <a:gd name="connsiteY205" fmla="*/ 1315037 h 3191605"/>
                      <a:gd name="connsiteX206" fmla="*/ 131520 w 2779186"/>
                      <a:gd name="connsiteY206" fmla="*/ 1396924 h 3191605"/>
                      <a:gd name="connsiteX207" fmla="*/ 54024 w 2779186"/>
                      <a:gd name="connsiteY207" fmla="*/ 1545714 h 3191605"/>
                      <a:gd name="connsiteX208" fmla="*/ 80522 w 2779186"/>
                      <a:gd name="connsiteY208" fmla="*/ 1553424 h 3191605"/>
                      <a:gd name="connsiteX209" fmla="*/ 73698 w 2779186"/>
                      <a:gd name="connsiteY209" fmla="*/ 2034720 h 3191605"/>
                      <a:gd name="connsiteX210" fmla="*/ 158816 w 2779186"/>
                      <a:gd name="connsiteY210" fmla="*/ 2058840 h 3191605"/>
                      <a:gd name="connsiteX211" fmla="*/ 233879 w 2779186"/>
                      <a:gd name="connsiteY211" fmla="*/ 2045193 h 3191605"/>
                      <a:gd name="connsiteX212" fmla="*/ 254350 w 2779186"/>
                      <a:gd name="connsiteY212" fmla="*/ 2038369 h 3191605"/>
                      <a:gd name="connsiteX213" fmla="*/ 343061 w 2779186"/>
                      <a:gd name="connsiteY213" fmla="*/ 2045193 h 3191605"/>
                      <a:gd name="connsiteX214" fmla="*/ 363532 w 2779186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140946 w 2809083"/>
                      <a:gd name="connsiteY205" fmla="*/ 1315037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60170 w 2809083"/>
                      <a:gd name="connsiteY204" fmla="*/ 1486523 h 3191605"/>
                      <a:gd name="connsiteX205" fmla="*/ 69476 w 2809083"/>
                      <a:gd name="connsiteY205" fmla="*/ 1457889 h 3191605"/>
                      <a:gd name="connsiteX206" fmla="*/ 89947 w 2809083"/>
                      <a:gd name="connsiteY206" fmla="*/ 1468338 h 3191605"/>
                      <a:gd name="connsiteX207" fmla="*/ 83921 w 2809083"/>
                      <a:gd name="connsiteY207" fmla="*/ 1545714 h 3191605"/>
                      <a:gd name="connsiteX208" fmla="*/ 110419 w 2809083"/>
                      <a:gd name="connsiteY208" fmla="*/ 1553424 h 3191605"/>
                      <a:gd name="connsiteX209" fmla="*/ 103595 w 2809083"/>
                      <a:gd name="connsiteY209" fmla="*/ 2034720 h 3191605"/>
                      <a:gd name="connsiteX210" fmla="*/ 188713 w 2809083"/>
                      <a:gd name="connsiteY210" fmla="*/ 2058840 h 3191605"/>
                      <a:gd name="connsiteX211" fmla="*/ 263776 w 2809083"/>
                      <a:gd name="connsiteY211" fmla="*/ 2045193 h 3191605"/>
                      <a:gd name="connsiteX212" fmla="*/ 284247 w 2809083"/>
                      <a:gd name="connsiteY212" fmla="*/ 2038369 h 3191605"/>
                      <a:gd name="connsiteX213" fmla="*/ 372958 w 2809083"/>
                      <a:gd name="connsiteY213" fmla="*/ 2045193 h 3191605"/>
                      <a:gd name="connsiteX214" fmla="*/ 393429 w 2809083"/>
                      <a:gd name="connsiteY21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134122 w 2809083"/>
                      <a:gd name="connsiteY203" fmla="*/ 1260446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110419 w 2809083"/>
                      <a:gd name="connsiteY209" fmla="*/ 1553424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188713 w 2809083"/>
                      <a:gd name="connsiteY211" fmla="*/ 2058840 h 3191605"/>
                      <a:gd name="connsiteX212" fmla="*/ 263776 w 2809083"/>
                      <a:gd name="connsiteY212" fmla="*/ 2045193 h 3191605"/>
                      <a:gd name="connsiteX213" fmla="*/ 284247 w 2809083"/>
                      <a:gd name="connsiteY213" fmla="*/ 2038369 h 3191605"/>
                      <a:gd name="connsiteX214" fmla="*/ 372958 w 2809083"/>
                      <a:gd name="connsiteY214" fmla="*/ 2045193 h 3191605"/>
                      <a:gd name="connsiteX215" fmla="*/ 393429 w 2809083"/>
                      <a:gd name="connsiteY215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38949 w 2809083"/>
                      <a:gd name="connsiteY209" fmla="*/ 1624838 h 3191605"/>
                      <a:gd name="connsiteX210" fmla="*/ 103595 w 2809083"/>
                      <a:gd name="connsiteY210" fmla="*/ 2034720 h 3191605"/>
                      <a:gd name="connsiteX211" fmla="*/ 36421 w 2809083"/>
                      <a:gd name="connsiteY211" fmla="*/ 2056005 h 3191605"/>
                      <a:gd name="connsiteX212" fmla="*/ 188713 w 2809083"/>
                      <a:gd name="connsiteY212" fmla="*/ 2058840 h 3191605"/>
                      <a:gd name="connsiteX213" fmla="*/ 263776 w 2809083"/>
                      <a:gd name="connsiteY213" fmla="*/ 2045193 h 3191605"/>
                      <a:gd name="connsiteX214" fmla="*/ 284247 w 2809083"/>
                      <a:gd name="connsiteY214" fmla="*/ 2038369 h 3191605"/>
                      <a:gd name="connsiteX215" fmla="*/ 372958 w 2809083"/>
                      <a:gd name="connsiteY215" fmla="*/ 2045193 h 3191605"/>
                      <a:gd name="connsiteX216" fmla="*/ 393429 w 2809083"/>
                      <a:gd name="connsiteY216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682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35356 w 2809083"/>
                      <a:gd name="connsiteY200" fmla="*/ 844190 h 3191605"/>
                      <a:gd name="connsiteX201" fmla="*/ 49004 w 2809083"/>
                      <a:gd name="connsiteY201" fmla="*/ 1218628 h 3191605"/>
                      <a:gd name="connsiteX202" fmla="*/ 48295 w 2809083"/>
                      <a:gd name="connsiteY202" fmla="*/ 1409520 h 3191605"/>
                      <a:gd name="connsiteX203" fmla="*/ 62652 w 2809083"/>
                      <a:gd name="connsiteY203" fmla="*/ 1403298 h 3191605"/>
                      <a:gd name="connsiteX204" fmla="*/ 54234 w 2809083"/>
                      <a:gd name="connsiteY204" fmla="*/ 1403210 h 3191605"/>
                      <a:gd name="connsiteX205" fmla="*/ 60170 w 2809083"/>
                      <a:gd name="connsiteY205" fmla="*/ 1486523 h 3191605"/>
                      <a:gd name="connsiteX206" fmla="*/ 69476 w 2809083"/>
                      <a:gd name="connsiteY206" fmla="*/ 1457889 h 3191605"/>
                      <a:gd name="connsiteX207" fmla="*/ 89947 w 2809083"/>
                      <a:gd name="connsiteY207" fmla="*/ 1468338 h 3191605"/>
                      <a:gd name="connsiteX208" fmla="*/ 83921 w 2809083"/>
                      <a:gd name="connsiteY208" fmla="*/ 1545714 h 3191605"/>
                      <a:gd name="connsiteX209" fmla="*/ 72265 w 2809083"/>
                      <a:gd name="connsiteY209" fmla="*/ 1545366 h 3191605"/>
                      <a:gd name="connsiteX210" fmla="*/ 38949 w 2809083"/>
                      <a:gd name="connsiteY210" fmla="*/ 1624838 h 3191605"/>
                      <a:gd name="connsiteX211" fmla="*/ 103595 w 2809083"/>
                      <a:gd name="connsiteY211" fmla="*/ 2034720 h 3191605"/>
                      <a:gd name="connsiteX212" fmla="*/ 36421 w 2809083"/>
                      <a:gd name="connsiteY212" fmla="*/ 2056005 h 3191605"/>
                      <a:gd name="connsiteX213" fmla="*/ 188713 w 2809083"/>
                      <a:gd name="connsiteY213" fmla="*/ 2058840 h 3191605"/>
                      <a:gd name="connsiteX214" fmla="*/ 263776 w 2809083"/>
                      <a:gd name="connsiteY214" fmla="*/ 2045193 h 3191605"/>
                      <a:gd name="connsiteX215" fmla="*/ 284247 w 2809083"/>
                      <a:gd name="connsiteY215" fmla="*/ 2038369 h 3191605"/>
                      <a:gd name="connsiteX216" fmla="*/ 372958 w 2809083"/>
                      <a:gd name="connsiteY216" fmla="*/ 2045193 h 3191605"/>
                      <a:gd name="connsiteX217" fmla="*/ 393429 w 2809083"/>
                      <a:gd name="connsiteY217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2670 w 2809083"/>
                      <a:gd name="connsiteY200" fmla="*/ 529443 h 3191605"/>
                      <a:gd name="connsiteX201" fmla="*/ 35356 w 2809083"/>
                      <a:gd name="connsiteY201" fmla="*/ 844190 h 3191605"/>
                      <a:gd name="connsiteX202" fmla="*/ 49004 w 2809083"/>
                      <a:gd name="connsiteY202" fmla="*/ 1218628 h 3191605"/>
                      <a:gd name="connsiteX203" fmla="*/ 48295 w 2809083"/>
                      <a:gd name="connsiteY203" fmla="*/ 1409520 h 3191605"/>
                      <a:gd name="connsiteX204" fmla="*/ 62652 w 2809083"/>
                      <a:gd name="connsiteY204" fmla="*/ 1403298 h 3191605"/>
                      <a:gd name="connsiteX205" fmla="*/ 54234 w 2809083"/>
                      <a:gd name="connsiteY205" fmla="*/ 1403210 h 3191605"/>
                      <a:gd name="connsiteX206" fmla="*/ 60170 w 2809083"/>
                      <a:gd name="connsiteY206" fmla="*/ 1486523 h 3191605"/>
                      <a:gd name="connsiteX207" fmla="*/ 69476 w 2809083"/>
                      <a:gd name="connsiteY207" fmla="*/ 1457889 h 3191605"/>
                      <a:gd name="connsiteX208" fmla="*/ 89947 w 2809083"/>
                      <a:gd name="connsiteY208" fmla="*/ 1468338 h 3191605"/>
                      <a:gd name="connsiteX209" fmla="*/ 83921 w 2809083"/>
                      <a:gd name="connsiteY209" fmla="*/ 1545714 h 3191605"/>
                      <a:gd name="connsiteX210" fmla="*/ 72265 w 2809083"/>
                      <a:gd name="connsiteY210" fmla="*/ 1545366 h 3191605"/>
                      <a:gd name="connsiteX211" fmla="*/ 38949 w 2809083"/>
                      <a:gd name="connsiteY211" fmla="*/ 1624838 h 3191605"/>
                      <a:gd name="connsiteX212" fmla="*/ 103595 w 2809083"/>
                      <a:gd name="connsiteY212" fmla="*/ 2034720 h 3191605"/>
                      <a:gd name="connsiteX213" fmla="*/ 36421 w 2809083"/>
                      <a:gd name="connsiteY213" fmla="*/ 2056005 h 3191605"/>
                      <a:gd name="connsiteX214" fmla="*/ 188713 w 2809083"/>
                      <a:gd name="connsiteY214" fmla="*/ 2058840 h 3191605"/>
                      <a:gd name="connsiteX215" fmla="*/ 263776 w 2809083"/>
                      <a:gd name="connsiteY215" fmla="*/ 2045193 h 3191605"/>
                      <a:gd name="connsiteX216" fmla="*/ 284247 w 2809083"/>
                      <a:gd name="connsiteY216" fmla="*/ 2038369 h 3191605"/>
                      <a:gd name="connsiteX217" fmla="*/ 372958 w 2809083"/>
                      <a:gd name="connsiteY217" fmla="*/ 2045193 h 3191605"/>
                      <a:gd name="connsiteX218" fmla="*/ 393429 w 2809083"/>
                      <a:gd name="connsiteY218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511630 h 3191605"/>
                      <a:gd name="connsiteX201" fmla="*/ 12670 w 2809083"/>
                      <a:gd name="connsiteY201" fmla="*/ 529443 h 3191605"/>
                      <a:gd name="connsiteX202" fmla="*/ 35356 w 2809083"/>
                      <a:gd name="connsiteY202" fmla="*/ 844190 h 3191605"/>
                      <a:gd name="connsiteX203" fmla="*/ 49004 w 2809083"/>
                      <a:gd name="connsiteY203" fmla="*/ 1218628 h 3191605"/>
                      <a:gd name="connsiteX204" fmla="*/ 48295 w 2809083"/>
                      <a:gd name="connsiteY204" fmla="*/ 1409520 h 3191605"/>
                      <a:gd name="connsiteX205" fmla="*/ 62652 w 2809083"/>
                      <a:gd name="connsiteY205" fmla="*/ 1403298 h 3191605"/>
                      <a:gd name="connsiteX206" fmla="*/ 54234 w 2809083"/>
                      <a:gd name="connsiteY206" fmla="*/ 1403210 h 3191605"/>
                      <a:gd name="connsiteX207" fmla="*/ 60170 w 2809083"/>
                      <a:gd name="connsiteY207" fmla="*/ 1486523 h 3191605"/>
                      <a:gd name="connsiteX208" fmla="*/ 69476 w 2809083"/>
                      <a:gd name="connsiteY208" fmla="*/ 1457889 h 3191605"/>
                      <a:gd name="connsiteX209" fmla="*/ 89947 w 2809083"/>
                      <a:gd name="connsiteY209" fmla="*/ 1468338 h 3191605"/>
                      <a:gd name="connsiteX210" fmla="*/ 83921 w 2809083"/>
                      <a:gd name="connsiteY210" fmla="*/ 1545714 h 3191605"/>
                      <a:gd name="connsiteX211" fmla="*/ 72265 w 2809083"/>
                      <a:gd name="connsiteY211" fmla="*/ 1545366 h 3191605"/>
                      <a:gd name="connsiteX212" fmla="*/ 38949 w 2809083"/>
                      <a:gd name="connsiteY212" fmla="*/ 1624838 h 3191605"/>
                      <a:gd name="connsiteX213" fmla="*/ 103595 w 2809083"/>
                      <a:gd name="connsiteY213" fmla="*/ 2034720 h 3191605"/>
                      <a:gd name="connsiteX214" fmla="*/ 36421 w 2809083"/>
                      <a:gd name="connsiteY214" fmla="*/ 2056005 h 3191605"/>
                      <a:gd name="connsiteX215" fmla="*/ 188713 w 2809083"/>
                      <a:gd name="connsiteY215" fmla="*/ 2058840 h 3191605"/>
                      <a:gd name="connsiteX216" fmla="*/ 263776 w 2809083"/>
                      <a:gd name="connsiteY216" fmla="*/ 2045193 h 3191605"/>
                      <a:gd name="connsiteX217" fmla="*/ 284247 w 2809083"/>
                      <a:gd name="connsiteY217" fmla="*/ 2038369 h 3191605"/>
                      <a:gd name="connsiteX218" fmla="*/ 372958 w 2809083"/>
                      <a:gd name="connsiteY218" fmla="*/ 2045193 h 3191605"/>
                      <a:gd name="connsiteX219" fmla="*/ 393429 w 2809083"/>
                      <a:gd name="connsiteY219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101953 w 2809083"/>
                      <a:gd name="connsiteY200" fmla="*/ 374692 h 3191605"/>
                      <a:gd name="connsiteX201" fmla="*/ 96015 w 2809083"/>
                      <a:gd name="connsiteY201" fmla="*/ 511630 h 3191605"/>
                      <a:gd name="connsiteX202" fmla="*/ 12670 w 2809083"/>
                      <a:gd name="connsiteY202" fmla="*/ 529443 h 3191605"/>
                      <a:gd name="connsiteX203" fmla="*/ 35356 w 2809083"/>
                      <a:gd name="connsiteY203" fmla="*/ 844190 h 3191605"/>
                      <a:gd name="connsiteX204" fmla="*/ 49004 w 2809083"/>
                      <a:gd name="connsiteY204" fmla="*/ 1218628 h 3191605"/>
                      <a:gd name="connsiteX205" fmla="*/ 48295 w 2809083"/>
                      <a:gd name="connsiteY205" fmla="*/ 1409520 h 3191605"/>
                      <a:gd name="connsiteX206" fmla="*/ 62652 w 2809083"/>
                      <a:gd name="connsiteY206" fmla="*/ 1403298 h 3191605"/>
                      <a:gd name="connsiteX207" fmla="*/ 54234 w 2809083"/>
                      <a:gd name="connsiteY207" fmla="*/ 1403210 h 3191605"/>
                      <a:gd name="connsiteX208" fmla="*/ 60170 w 2809083"/>
                      <a:gd name="connsiteY208" fmla="*/ 1486523 h 3191605"/>
                      <a:gd name="connsiteX209" fmla="*/ 69476 w 2809083"/>
                      <a:gd name="connsiteY209" fmla="*/ 1457889 h 3191605"/>
                      <a:gd name="connsiteX210" fmla="*/ 89947 w 2809083"/>
                      <a:gd name="connsiteY210" fmla="*/ 1468338 h 3191605"/>
                      <a:gd name="connsiteX211" fmla="*/ 83921 w 2809083"/>
                      <a:gd name="connsiteY211" fmla="*/ 1545714 h 3191605"/>
                      <a:gd name="connsiteX212" fmla="*/ 72265 w 2809083"/>
                      <a:gd name="connsiteY212" fmla="*/ 1545366 h 3191605"/>
                      <a:gd name="connsiteX213" fmla="*/ 38949 w 2809083"/>
                      <a:gd name="connsiteY213" fmla="*/ 1624838 h 3191605"/>
                      <a:gd name="connsiteX214" fmla="*/ 103595 w 2809083"/>
                      <a:gd name="connsiteY214" fmla="*/ 2034720 h 3191605"/>
                      <a:gd name="connsiteX215" fmla="*/ 36421 w 2809083"/>
                      <a:gd name="connsiteY215" fmla="*/ 2056005 h 3191605"/>
                      <a:gd name="connsiteX216" fmla="*/ 188713 w 2809083"/>
                      <a:gd name="connsiteY216" fmla="*/ 2058840 h 3191605"/>
                      <a:gd name="connsiteX217" fmla="*/ 263776 w 2809083"/>
                      <a:gd name="connsiteY217" fmla="*/ 2045193 h 3191605"/>
                      <a:gd name="connsiteX218" fmla="*/ 284247 w 2809083"/>
                      <a:gd name="connsiteY218" fmla="*/ 2038369 h 3191605"/>
                      <a:gd name="connsiteX219" fmla="*/ 372958 w 2809083"/>
                      <a:gd name="connsiteY219" fmla="*/ 2045193 h 3191605"/>
                      <a:gd name="connsiteX220" fmla="*/ 393429 w 2809083"/>
                      <a:gd name="connsiteY220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741831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100002 w 2809083"/>
                      <a:gd name="connsiteY199" fmla="*/ 456055 h 3191605"/>
                      <a:gd name="connsiteX200" fmla="*/ 96015 w 2809083"/>
                      <a:gd name="connsiteY200" fmla="*/ 380629 h 3191605"/>
                      <a:gd name="connsiteX201" fmla="*/ 101953 w 2809083"/>
                      <a:gd name="connsiteY201" fmla="*/ 374692 h 3191605"/>
                      <a:gd name="connsiteX202" fmla="*/ 96015 w 2809083"/>
                      <a:gd name="connsiteY202" fmla="*/ 511630 h 3191605"/>
                      <a:gd name="connsiteX203" fmla="*/ 12670 w 2809083"/>
                      <a:gd name="connsiteY203" fmla="*/ 529443 h 3191605"/>
                      <a:gd name="connsiteX204" fmla="*/ 35356 w 2809083"/>
                      <a:gd name="connsiteY204" fmla="*/ 844190 h 3191605"/>
                      <a:gd name="connsiteX205" fmla="*/ 49004 w 2809083"/>
                      <a:gd name="connsiteY205" fmla="*/ 1218628 h 3191605"/>
                      <a:gd name="connsiteX206" fmla="*/ 48295 w 2809083"/>
                      <a:gd name="connsiteY206" fmla="*/ 1409520 h 3191605"/>
                      <a:gd name="connsiteX207" fmla="*/ 62652 w 2809083"/>
                      <a:gd name="connsiteY207" fmla="*/ 1403298 h 3191605"/>
                      <a:gd name="connsiteX208" fmla="*/ 54234 w 2809083"/>
                      <a:gd name="connsiteY208" fmla="*/ 1403210 h 3191605"/>
                      <a:gd name="connsiteX209" fmla="*/ 60170 w 2809083"/>
                      <a:gd name="connsiteY209" fmla="*/ 1486523 h 3191605"/>
                      <a:gd name="connsiteX210" fmla="*/ 69476 w 2809083"/>
                      <a:gd name="connsiteY210" fmla="*/ 1457889 h 3191605"/>
                      <a:gd name="connsiteX211" fmla="*/ 89947 w 2809083"/>
                      <a:gd name="connsiteY211" fmla="*/ 1468338 h 3191605"/>
                      <a:gd name="connsiteX212" fmla="*/ 83921 w 2809083"/>
                      <a:gd name="connsiteY212" fmla="*/ 1545714 h 3191605"/>
                      <a:gd name="connsiteX213" fmla="*/ 72265 w 2809083"/>
                      <a:gd name="connsiteY213" fmla="*/ 1545366 h 3191605"/>
                      <a:gd name="connsiteX214" fmla="*/ 38949 w 2809083"/>
                      <a:gd name="connsiteY214" fmla="*/ 1624838 h 3191605"/>
                      <a:gd name="connsiteX215" fmla="*/ 103595 w 2809083"/>
                      <a:gd name="connsiteY215" fmla="*/ 2034720 h 3191605"/>
                      <a:gd name="connsiteX216" fmla="*/ 36421 w 2809083"/>
                      <a:gd name="connsiteY216" fmla="*/ 2056005 h 3191605"/>
                      <a:gd name="connsiteX217" fmla="*/ 188713 w 2809083"/>
                      <a:gd name="connsiteY217" fmla="*/ 2058840 h 3191605"/>
                      <a:gd name="connsiteX218" fmla="*/ 263776 w 2809083"/>
                      <a:gd name="connsiteY218" fmla="*/ 2045193 h 3191605"/>
                      <a:gd name="connsiteX219" fmla="*/ 284247 w 2809083"/>
                      <a:gd name="connsiteY219" fmla="*/ 2038369 h 3191605"/>
                      <a:gd name="connsiteX220" fmla="*/ 372958 w 2809083"/>
                      <a:gd name="connsiteY220" fmla="*/ 2045193 h 3191605"/>
                      <a:gd name="connsiteX221" fmla="*/ 393429 w 2809083"/>
                      <a:gd name="connsiteY221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422751 h 3191605"/>
                      <a:gd name="connsiteX200" fmla="*/ 100002 w 2809083"/>
                      <a:gd name="connsiteY200" fmla="*/ 456055 h 3191605"/>
                      <a:gd name="connsiteX201" fmla="*/ 96015 w 2809083"/>
                      <a:gd name="connsiteY201" fmla="*/ 380629 h 3191605"/>
                      <a:gd name="connsiteX202" fmla="*/ 101953 w 2809083"/>
                      <a:gd name="connsiteY202" fmla="*/ 374692 h 3191605"/>
                      <a:gd name="connsiteX203" fmla="*/ 96015 w 2809083"/>
                      <a:gd name="connsiteY203" fmla="*/ 511630 h 3191605"/>
                      <a:gd name="connsiteX204" fmla="*/ 12670 w 2809083"/>
                      <a:gd name="connsiteY204" fmla="*/ 529443 h 3191605"/>
                      <a:gd name="connsiteX205" fmla="*/ 35356 w 2809083"/>
                      <a:gd name="connsiteY205" fmla="*/ 844190 h 3191605"/>
                      <a:gd name="connsiteX206" fmla="*/ 49004 w 2809083"/>
                      <a:gd name="connsiteY206" fmla="*/ 1218628 h 3191605"/>
                      <a:gd name="connsiteX207" fmla="*/ 48295 w 2809083"/>
                      <a:gd name="connsiteY207" fmla="*/ 1409520 h 3191605"/>
                      <a:gd name="connsiteX208" fmla="*/ 62652 w 2809083"/>
                      <a:gd name="connsiteY208" fmla="*/ 1403298 h 3191605"/>
                      <a:gd name="connsiteX209" fmla="*/ 54234 w 2809083"/>
                      <a:gd name="connsiteY209" fmla="*/ 1403210 h 3191605"/>
                      <a:gd name="connsiteX210" fmla="*/ 60170 w 2809083"/>
                      <a:gd name="connsiteY210" fmla="*/ 1486523 h 3191605"/>
                      <a:gd name="connsiteX211" fmla="*/ 69476 w 2809083"/>
                      <a:gd name="connsiteY211" fmla="*/ 1457889 h 3191605"/>
                      <a:gd name="connsiteX212" fmla="*/ 89947 w 2809083"/>
                      <a:gd name="connsiteY212" fmla="*/ 1468338 h 3191605"/>
                      <a:gd name="connsiteX213" fmla="*/ 83921 w 2809083"/>
                      <a:gd name="connsiteY213" fmla="*/ 1545714 h 3191605"/>
                      <a:gd name="connsiteX214" fmla="*/ 72265 w 2809083"/>
                      <a:gd name="connsiteY214" fmla="*/ 1545366 h 3191605"/>
                      <a:gd name="connsiteX215" fmla="*/ 38949 w 2809083"/>
                      <a:gd name="connsiteY215" fmla="*/ 1624838 h 3191605"/>
                      <a:gd name="connsiteX216" fmla="*/ 103595 w 2809083"/>
                      <a:gd name="connsiteY216" fmla="*/ 2034720 h 3191605"/>
                      <a:gd name="connsiteX217" fmla="*/ 36421 w 2809083"/>
                      <a:gd name="connsiteY217" fmla="*/ 2056005 h 3191605"/>
                      <a:gd name="connsiteX218" fmla="*/ 188713 w 2809083"/>
                      <a:gd name="connsiteY218" fmla="*/ 2058840 h 3191605"/>
                      <a:gd name="connsiteX219" fmla="*/ 263776 w 2809083"/>
                      <a:gd name="connsiteY219" fmla="*/ 2045193 h 3191605"/>
                      <a:gd name="connsiteX220" fmla="*/ 284247 w 2809083"/>
                      <a:gd name="connsiteY220" fmla="*/ 2038369 h 3191605"/>
                      <a:gd name="connsiteX221" fmla="*/ 372958 w 2809083"/>
                      <a:gd name="connsiteY221" fmla="*/ 2045193 h 3191605"/>
                      <a:gd name="connsiteX222" fmla="*/ 393429 w 2809083"/>
                      <a:gd name="connsiteY222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38949 w 2809083"/>
                      <a:gd name="connsiteY216" fmla="*/ 1624838 h 3191605"/>
                      <a:gd name="connsiteX217" fmla="*/ 103595 w 2809083"/>
                      <a:gd name="connsiteY217" fmla="*/ 2034720 h 3191605"/>
                      <a:gd name="connsiteX218" fmla="*/ 36421 w 2809083"/>
                      <a:gd name="connsiteY218" fmla="*/ 2056005 h 3191605"/>
                      <a:gd name="connsiteX219" fmla="*/ 188713 w 2809083"/>
                      <a:gd name="connsiteY219" fmla="*/ 2058840 h 3191605"/>
                      <a:gd name="connsiteX220" fmla="*/ 263776 w 2809083"/>
                      <a:gd name="connsiteY220" fmla="*/ 2045193 h 3191605"/>
                      <a:gd name="connsiteX221" fmla="*/ 284247 w 2809083"/>
                      <a:gd name="connsiteY221" fmla="*/ 2038369 h 3191605"/>
                      <a:gd name="connsiteX222" fmla="*/ 372958 w 2809083"/>
                      <a:gd name="connsiteY222" fmla="*/ 2045193 h 3191605"/>
                      <a:gd name="connsiteX223" fmla="*/ 393429 w 2809083"/>
                      <a:gd name="connsiteY223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72707 w 2809083"/>
                      <a:gd name="connsiteY196" fmla="*/ 393814 h 3191605"/>
                      <a:gd name="connsiteX197" fmla="*/ 79531 w 2809083"/>
                      <a:gd name="connsiteY197" fmla="*/ 523467 h 3191605"/>
                      <a:gd name="connsiteX198" fmla="*/ 86355 w 2809083"/>
                      <a:gd name="connsiteY198" fmla="*/ 578058 h 3191605"/>
                      <a:gd name="connsiteX199" fmla="*/ 78202 w 2809083"/>
                      <a:gd name="connsiteY199" fmla="*/ 345376 h 3191605"/>
                      <a:gd name="connsiteX200" fmla="*/ 78202 w 2809083"/>
                      <a:gd name="connsiteY200" fmla="*/ 422751 h 3191605"/>
                      <a:gd name="connsiteX201" fmla="*/ 100002 w 2809083"/>
                      <a:gd name="connsiteY201" fmla="*/ 456055 h 3191605"/>
                      <a:gd name="connsiteX202" fmla="*/ 96015 w 2809083"/>
                      <a:gd name="connsiteY202" fmla="*/ 380629 h 3191605"/>
                      <a:gd name="connsiteX203" fmla="*/ 101953 w 2809083"/>
                      <a:gd name="connsiteY203" fmla="*/ 374692 h 3191605"/>
                      <a:gd name="connsiteX204" fmla="*/ 96015 w 2809083"/>
                      <a:gd name="connsiteY204" fmla="*/ 511630 h 3191605"/>
                      <a:gd name="connsiteX205" fmla="*/ 12670 w 2809083"/>
                      <a:gd name="connsiteY205" fmla="*/ 529443 h 3191605"/>
                      <a:gd name="connsiteX206" fmla="*/ 35356 w 2809083"/>
                      <a:gd name="connsiteY206" fmla="*/ 844190 h 3191605"/>
                      <a:gd name="connsiteX207" fmla="*/ 49004 w 2809083"/>
                      <a:gd name="connsiteY207" fmla="*/ 1218628 h 3191605"/>
                      <a:gd name="connsiteX208" fmla="*/ 48295 w 2809083"/>
                      <a:gd name="connsiteY208" fmla="*/ 1409520 h 3191605"/>
                      <a:gd name="connsiteX209" fmla="*/ 62652 w 2809083"/>
                      <a:gd name="connsiteY209" fmla="*/ 1403298 h 3191605"/>
                      <a:gd name="connsiteX210" fmla="*/ 54234 w 2809083"/>
                      <a:gd name="connsiteY210" fmla="*/ 1403210 h 3191605"/>
                      <a:gd name="connsiteX211" fmla="*/ 60170 w 2809083"/>
                      <a:gd name="connsiteY211" fmla="*/ 1486523 h 3191605"/>
                      <a:gd name="connsiteX212" fmla="*/ 69476 w 2809083"/>
                      <a:gd name="connsiteY212" fmla="*/ 1457889 h 3191605"/>
                      <a:gd name="connsiteX213" fmla="*/ 89947 w 2809083"/>
                      <a:gd name="connsiteY213" fmla="*/ 1468338 h 3191605"/>
                      <a:gd name="connsiteX214" fmla="*/ 83921 w 2809083"/>
                      <a:gd name="connsiteY214" fmla="*/ 1545714 h 3191605"/>
                      <a:gd name="connsiteX215" fmla="*/ 72265 w 2809083"/>
                      <a:gd name="connsiteY215" fmla="*/ 1545366 h 3191605"/>
                      <a:gd name="connsiteX216" fmla="*/ 69666 w 2809083"/>
                      <a:gd name="connsiteY216" fmla="*/ 1543060 h 3191605"/>
                      <a:gd name="connsiteX217" fmla="*/ 38949 w 2809083"/>
                      <a:gd name="connsiteY217" fmla="*/ 1624838 h 3191605"/>
                      <a:gd name="connsiteX218" fmla="*/ 103595 w 2809083"/>
                      <a:gd name="connsiteY218" fmla="*/ 2034720 h 3191605"/>
                      <a:gd name="connsiteX219" fmla="*/ 36421 w 2809083"/>
                      <a:gd name="connsiteY219" fmla="*/ 2056005 h 3191605"/>
                      <a:gd name="connsiteX220" fmla="*/ 188713 w 2809083"/>
                      <a:gd name="connsiteY220" fmla="*/ 2058840 h 3191605"/>
                      <a:gd name="connsiteX221" fmla="*/ 263776 w 2809083"/>
                      <a:gd name="connsiteY221" fmla="*/ 2045193 h 3191605"/>
                      <a:gd name="connsiteX222" fmla="*/ 284247 w 2809083"/>
                      <a:gd name="connsiteY222" fmla="*/ 2038369 h 3191605"/>
                      <a:gd name="connsiteX223" fmla="*/ 372958 w 2809083"/>
                      <a:gd name="connsiteY223" fmla="*/ 2045193 h 3191605"/>
                      <a:gd name="connsiteX224" fmla="*/ 393429 w 2809083"/>
                      <a:gd name="connsiteY224" fmla="*/ 2038369 h 3191605"/>
                      <a:gd name="connsiteX0" fmla="*/ 393429 w 2809083"/>
                      <a:gd name="connsiteY0" fmla="*/ 2038369 h 3191605"/>
                      <a:gd name="connsiteX1" fmla="*/ 441196 w 2809083"/>
                      <a:gd name="connsiteY1" fmla="*/ 2045193 h 3191605"/>
                      <a:gd name="connsiteX2" fmla="*/ 495788 w 2809083"/>
                      <a:gd name="connsiteY2" fmla="*/ 2058840 h 3191605"/>
                      <a:gd name="connsiteX3" fmla="*/ 550379 w 2809083"/>
                      <a:gd name="connsiteY3" fmla="*/ 2079312 h 3191605"/>
                      <a:gd name="connsiteX4" fmla="*/ 618617 w 2809083"/>
                      <a:gd name="connsiteY4" fmla="*/ 2099784 h 3191605"/>
                      <a:gd name="connsiteX5" fmla="*/ 680032 w 2809083"/>
                      <a:gd name="connsiteY5" fmla="*/ 2133903 h 3191605"/>
                      <a:gd name="connsiteX6" fmla="*/ 748271 w 2809083"/>
                      <a:gd name="connsiteY6" fmla="*/ 2161199 h 3191605"/>
                      <a:gd name="connsiteX7" fmla="*/ 802862 w 2809083"/>
                      <a:gd name="connsiteY7" fmla="*/ 2195318 h 3191605"/>
                      <a:gd name="connsiteX8" fmla="*/ 830158 w 2809083"/>
                      <a:gd name="connsiteY8" fmla="*/ 2215790 h 3191605"/>
                      <a:gd name="connsiteX9" fmla="*/ 850629 w 2809083"/>
                      <a:gd name="connsiteY9" fmla="*/ 2222614 h 3191605"/>
                      <a:gd name="connsiteX10" fmla="*/ 912044 w 2809083"/>
                      <a:gd name="connsiteY10" fmla="*/ 2236261 h 3191605"/>
                      <a:gd name="connsiteX11" fmla="*/ 946164 w 2809083"/>
                      <a:gd name="connsiteY11" fmla="*/ 2263557 h 3191605"/>
                      <a:gd name="connsiteX12" fmla="*/ 966635 w 2809083"/>
                      <a:gd name="connsiteY12" fmla="*/ 2284028 h 3191605"/>
                      <a:gd name="connsiteX13" fmla="*/ 1021226 w 2809083"/>
                      <a:gd name="connsiteY13" fmla="*/ 2324972 h 3191605"/>
                      <a:gd name="connsiteX14" fmla="*/ 1089465 w 2809083"/>
                      <a:gd name="connsiteY14" fmla="*/ 2400034 h 3191605"/>
                      <a:gd name="connsiteX15" fmla="*/ 1137232 w 2809083"/>
                      <a:gd name="connsiteY15" fmla="*/ 2440978 h 3191605"/>
                      <a:gd name="connsiteX16" fmla="*/ 1191823 w 2809083"/>
                      <a:gd name="connsiteY16" fmla="*/ 2488745 h 3191605"/>
                      <a:gd name="connsiteX17" fmla="*/ 1232767 w 2809083"/>
                      <a:gd name="connsiteY17" fmla="*/ 2543336 h 3191605"/>
                      <a:gd name="connsiteX18" fmla="*/ 1266886 w 2809083"/>
                      <a:gd name="connsiteY18" fmla="*/ 2591103 h 3191605"/>
                      <a:gd name="connsiteX19" fmla="*/ 1294182 w 2809083"/>
                      <a:gd name="connsiteY19" fmla="*/ 2611575 h 3191605"/>
                      <a:gd name="connsiteX20" fmla="*/ 1348773 w 2809083"/>
                      <a:gd name="connsiteY20" fmla="*/ 2666166 h 3191605"/>
                      <a:gd name="connsiteX21" fmla="*/ 1369244 w 2809083"/>
                      <a:gd name="connsiteY21" fmla="*/ 2686637 h 3191605"/>
                      <a:gd name="connsiteX22" fmla="*/ 1410188 w 2809083"/>
                      <a:gd name="connsiteY22" fmla="*/ 2713933 h 3191605"/>
                      <a:gd name="connsiteX23" fmla="*/ 1437483 w 2809083"/>
                      <a:gd name="connsiteY23" fmla="*/ 2754876 h 3191605"/>
                      <a:gd name="connsiteX24" fmla="*/ 1444307 w 2809083"/>
                      <a:gd name="connsiteY24" fmla="*/ 2775348 h 3191605"/>
                      <a:gd name="connsiteX25" fmla="*/ 1457955 w 2809083"/>
                      <a:gd name="connsiteY25" fmla="*/ 2795820 h 3191605"/>
                      <a:gd name="connsiteX26" fmla="*/ 1485250 w 2809083"/>
                      <a:gd name="connsiteY26" fmla="*/ 2843587 h 3191605"/>
                      <a:gd name="connsiteX27" fmla="*/ 1498898 w 2809083"/>
                      <a:gd name="connsiteY27" fmla="*/ 2898178 h 3191605"/>
                      <a:gd name="connsiteX28" fmla="*/ 1519370 w 2809083"/>
                      <a:gd name="connsiteY28" fmla="*/ 2945945 h 3191605"/>
                      <a:gd name="connsiteX29" fmla="*/ 1526194 w 2809083"/>
                      <a:gd name="connsiteY29" fmla="*/ 3000536 h 3191605"/>
                      <a:gd name="connsiteX30" fmla="*/ 1533017 w 2809083"/>
                      <a:gd name="connsiteY30" fmla="*/ 3021008 h 3191605"/>
                      <a:gd name="connsiteX31" fmla="*/ 1539841 w 2809083"/>
                      <a:gd name="connsiteY31" fmla="*/ 3048303 h 3191605"/>
                      <a:gd name="connsiteX32" fmla="*/ 1546665 w 2809083"/>
                      <a:gd name="connsiteY32" fmla="*/ 3102894 h 3191605"/>
                      <a:gd name="connsiteX33" fmla="*/ 1553489 w 2809083"/>
                      <a:gd name="connsiteY33" fmla="*/ 3164309 h 3191605"/>
                      <a:gd name="connsiteX34" fmla="*/ 1594432 w 2809083"/>
                      <a:gd name="connsiteY34" fmla="*/ 3191605 h 3191605"/>
                      <a:gd name="connsiteX35" fmla="*/ 1683143 w 2809083"/>
                      <a:gd name="connsiteY35" fmla="*/ 3177957 h 3191605"/>
                      <a:gd name="connsiteX36" fmla="*/ 1703614 w 2809083"/>
                      <a:gd name="connsiteY36" fmla="*/ 3164309 h 3191605"/>
                      <a:gd name="connsiteX37" fmla="*/ 1717262 w 2809083"/>
                      <a:gd name="connsiteY37" fmla="*/ 3143837 h 3191605"/>
                      <a:gd name="connsiteX38" fmla="*/ 1805973 w 2809083"/>
                      <a:gd name="connsiteY38" fmla="*/ 3123366 h 3191605"/>
                      <a:gd name="connsiteX39" fmla="*/ 1833268 w 2809083"/>
                      <a:gd name="connsiteY39" fmla="*/ 3109718 h 3191605"/>
                      <a:gd name="connsiteX40" fmla="*/ 1915155 w 2809083"/>
                      <a:gd name="connsiteY40" fmla="*/ 3089246 h 3191605"/>
                      <a:gd name="connsiteX41" fmla="*/ 1956098 w 2809083"/>
                      <a:gd name="connsiteY41" fmla="*/ 3061951 h 3191605"/>
                      <a:gd name="connsiteX42" fmla="*/ 1983394 w 2809083"/>
                      <a:gd name="connsiteY42" fmla="*/ 3041479 h 3191605"/>
                      <a:gd name="connsiteX43" fmla="*/ 2024337 w 2809083"/>
                      <a:gd name="connsiteY43" fmla="*/ 3027831 h 3191605"/>
                      <a:gd name="connsiteX44" fmla="*/ 2106223 w 2809083"/>
                      <a:gd name="connsiteY44" fmla="*/ 3014184 h 3191605"/>
                      <a:gd name="connsiteX45" fmla="*/ 2126695 w 2809083"/>
                      <a:gd name="connsiteY45" fmla="*/ 3007360 h 3191605"/>
                      <a:gd name="connsiteX46" fmla="*/ 2153991 w 2809083"/>
                      <a:gd name="connsiteY46" fmla="*/ 3000536 h 3191605"/>
                      <a:gd name="connsiteX47" fmla="*/ 2222229 w 2809083"/>
                      <a:gd name="connsiteY47" fmla="*/ 2945945 h 3191605"/>
                      <a:gd name="connsiteX48" fmla="*/ 2256349 w 2809083"/>
                      <a:gd name="connsiteY48" fmla="*/ 2918649 h 3191605"/>
                      <a:gd name="connsiteX49" fmla="*/ 2283644 w 2809083"/>
                      <a:gd name="connsiteY49" fmla="*/ 2891354 h 3191605"/>
                      <a:gd name="connsiteX50" fmla="*/ 2338235 w 2809083"/>
                      <a:gd name="connsiteY50" fmla="*/ 2864058 h 3191605"/>
                      <a:gd name="connsiteX51" fmla="*/ 2365531 w 2809083"/>
                      <a:gd name="connsiteY51" fmla="*/ 2850411 h 3191605"/>
                      <a:gd name="connsiteX52" fmla="*/ 2454241 w 2809083"/>
                      <a:gd name="connsiteY52" fmla="*/ 2775348 h 3191605"/>
                      <a:gd name="connsiteX53" fmla="*/ 2481537 w 2809083"/>
                      <a:gd name="connsiteY53" fmla="*/ 2754876 h 3191605"/>
                      <a:gd name="connsiteX54" fmla="*/ 2522480 w 2809083"/>
                      <a:gd name="connsiteY54" fmla="*/ 2686637 h 3191605"/>
                      <a:gd name="connsiteX55" fmla="*/ 2542952 w 2809083"/>
                      <a:gd name="connsiteY55" fmla="*/ 2645694 h 3191605"/>
                      <a:gd name="connsiteX56" fmla="*/ 2570247 w 2809083"/>
                      <a:gd name="connsiteY56" fmla="*/ 2604751 h 3191605"/>
                      <a:gd name="connsiteX57" fmla="*/ 2583895 w 2809083"/>
                      <a:gd name="connsiteY57" fmla="*/ 2577455 h 3191605"/>
                      <a:gd name="connsiteX58" fmla="*/ 2604367 w 2809083"/>
                      <a:gd name="connsiteY58" fmla="*/ 2556984 h 3191605"/>
                      <a:gd name="connsiteX59" fmla="*/ 2624838 w 2809083"/>
                      <a:gd name="connsiteY59" fmla="*/ 2529688 h 3191605"/>
                      <a:gd name="connsiteX60" fmla="*/ 2638486 w 2809083"/>
                      <a:gd name="connsiteY60" fmla="*/ 2509217 h 3191605"/>
                      <a:gd name="connsiteX61" fmla="*/ 2672605 w 2809083"/>
                      <a:gd name="connsiteY61" fmla="*/ 2461449 h 3191605"/>
                      <a:gd name="connsiteX62" fmla="*/ 2713549 w 2809083"/>
                      <a:gd name="connsiteY62" fmla="*/ 2413682 h 3191605"/>
                      <a:gd name="connsiteX63" fmla="*/ 2747668 w 2809083"/>
                      <a:gd name="connsiteY63" fmla="*/ 2372739 h 3191605"/>
                      <a:gd name="connsiteX64" fmla="*/ 2774964 w 2809083"/>
                      <a:gd name="connsiteY64" fmla="*/ 2331796 h 3191605"/>
                      <a:gd name="connsiteX65" fmla="*/ 2788611 w 2809083"/>
                      <a:gd name="connsiteY65" fmla="*/ 2270381 h 3191605"/>
                      <a:gd name="connsiteX66" fmla="*/ 2795435 w 2809083"/>
                      <a:gd name="connsiteY66" fmla="*/ 2208966 h 3191605"/>
                      <a:gd name="connsiteX67" fmla="*/ 2809083 w 2809083"/>
                      <a:gd name="connsiteY67" fmla="*/ 2168023 h 3191605"/>
                      <a:gd name="connsiteX68" fmla="*/ 2802259 w 2809083"/>
                      <a:gd name="connsiteY68" fmla="*/ 1895067 h 3191605"/>
                      <a:gd name="connsiteX69" fmla="*/ 2795435 w 2809083"/>
                      <a:gd name="connsiteY69" fmla="*/ 1874596 h 3191605"/>
                      <a:gd name="connsiteX70" fmla="*/ 2788611 w 2809083"/>
                      <a:gd name="connsiteY70" fmla="*/ 1847300 h 3191605"/>
                      <a:gd name="connsiteX71" fmla="*/ 2781788 w 2809083"/>
                      <a:gd name="connsiteY71" fmla="*/ 1826828 h 3191605"/>
                      <a:gd name="connsiteX72" fmla="*/ 2774964 w 2809083"/>
                      <a:gd name="connsiteY72" fmla="*/ 1799533 h 3191605"/>
                      <a:gd name="connsiteX73" fmla="*/ 2747668 w 2809083"/>
                      <a:gd name="connsiteY73" fmla="*/ 1758590 h 3191605"/>
                      <a:gd name="connsiteX74" fmla="*/ 2713549 w 2809083"/>
                      <a:gd name="connsiteY74" fmla="*/ 1710823 h 3191605"/>
                      <a:gd name="connsiteX75" fmla="*/ 2686253 w 2809083"/>
                      <a:gd name="connsiteY75" fmla="*/ 1669879 h 3191605"/>
                      <a:gd name="connsiteX76" fmla="*/ 2645310 w 2809083"/>
                      <a:gd name="connsiteY76" fmla="*/ 1649408 h 3191605"/>
                      <a:gd name="connsiteX77" fmla="*/ 2604367 w 2809083"/>
                      <a:gd name="connsiteY77" fmla="*/ 1622112 h 3191605"/>
                      <a:gd name="connsiteX78" fmla="*/ 2583895 w 2809083"/>
                      <a:gd name="connsiteY78" fmla="*/ 1608464 h 3191605"/>
                      <a:gd name="connsiteX79" fmla="*/ 2488361 w 2809083"/>
                      <a:gd name="connsiteY79" fmla="*/ 1594817 h 3191605"/>
                      <a:gd name="connsiteX80" fmla="*/ 2426946 w 2809083"/>
                      <a:gd name="connsiteY80" fmla="*/ 1601640 h 3191605"/>
                      <a:gd name="connsiteX81" fmla="*/ 2379179 w 2809083"/>
                      <a:gd name="connsiteY81" fmla="*/ 1656231 h 3191605"/>
                      <a:gd name="connsiteX82" fmla="*/ 2351883 w 2809083"/>
                      <a:gd name="connsiteY82" fmla="*/ 1683527 h 3191605"/>
                      <a:gd name="connsiteX83" fmla="*/ 2310940 w 2809083"/>
                      <a:gd name="connsiteY83" fmla="*/ 1751766 h 3191605"/>
                      <a:gd name="connsiteX84" fmla="*/ 2310940 w 2809083"/>
                      <a:gd name="connsiteY84" fmla="*/ 1922363 h 3191605"/>
                      <a:gd name="connsiteX85" fmla="*/ 2338235 w 2809083"/>
                      <a:gd name="connsiteY85" fmla="*/ 1963306 h 3191605"/>
                      <a:gd name="connsiteX86" fmla="*/ 2351883 w 2809083"/>
                      <a:gd name="connsiteY86" fmla="*/ 1983778 h 3191605"/>
                      <a:gd name="connsiteX87" fmla="*/ 2399650 w 2809083"/>
                      <a:gd name="connsiteY87" fmla="*/ 2024721 h 3191605"/>
                      <a:gd name="connsiteX88" fmla="*/ 2420122 w 2809083"/>
                      <a:gd name="connsiteY88" fmla="*/ 2031545 h 3191605"/>
                      <a:gd name="connsiteX89" fmla="*/ 2467889 w 2809083"/>
                      <a:gd name="connsiteY89" fmla="*/ 2045193 h 3191605"/>
                      <a:gd name="connsiteX90" fmla="*/ 2508832 w 2809083"/>
                      <a:gd name="connsiteY90" fmla="*/ 2031545 h 3191605"/>
                      <a:gd name="connsiteX91" fmla="*/ 2495185 w 2809083"/>
                      <a:gd name="connsiteY91" fmla="*/ 2106608 h 3191605"/>
                      <a:gd name="connsiteX92" fmla="*/ 2488361 w 2809083"/>
                      <a:gd name="connsiteY92" fmla="*/ 2127079 h 3191605"/>
                      <a:gd name="connsiteX93" fmla="*/ 2461065 w 2809083"/>
                      <a:gd name="connsiteY93" fmla="*/ 2168023 h 3191605"/>
                      <a:gd name="connsiteX94" fmla="*/ 2440594 w 2809083"/>
                      <a:gd name="connsiteY94" fmla="*/ 2181670 h 3191605"/>
                      <a:gd name="connsiteX95" fmla="*/ 2413298 w 2809083"/>
                      <a:gd name="connsiteY95" fmla="*/ 2222614 h 3191605"/>
                      <a:gd name="connsiteX96" fmla="*/ 2372355 w 2809083"/>
                      <a:gd name="connsiteY96" fmla="*/ 2249909 h 3191605"/>
                      <a:gd name="connsiteX97" fmla="*/ 2351883 w 2809083"/>
                      <a:gd name="connsiteY97" fmla="*/ 2263557 h 3191605"/>
                      <a:gd name="connsiteX98" fmla="*/ 2310940 w 2809083"/>
                      <a:gd name="connsiteY98" fmla="*/ 2277205 h 3191605"/>
                      <a:gd name="connsiteX99" fmla="*/ 2290468 w 2809083"/>
                      <a:gd name="connsiteY99" fmla="*/ 2290852 h 3191605"/>
                      <a:gd name="connsiteX100" fmla="*/ 2235877 w 2809083"/>
                      <a:gd name="connsiteY100" fmla="*/ 2304500 h 3191605"/>
                      <a:gd name="connsiteX101" fmla="*/ 2188110 w 2809083"/>
                      <a:gd name="connsiteY101" fmla="*/ 2331796 h 3191605"/>
                      <a:gd name="connsiteX102" fmla="*/ 2140343 w 2809083"/>
                      <a:gd name="connsiteY102" fmla="*/ 2324972 h 3191605"/>
                      <a:gd name="connsiteX103" fmla="*/ 2078928 w 2809083"/>
                      <a:gd name="connsiteY103" fmla="*/ 2318148 h 3191605"/>
                      <a:gd name="connsiteX104" fmla="*/ 2037985 w 2809083"/>
                      <a:gd name="connsiteY104" fmla="*/ 2304500 h 3191605"/>
                      <a:gd name="connsiteX105" fmla="*/ 1997041 w 2809083"/>
                      <a:gd name="connsiteY105" fmla="*/ 2277205 h 3191605"/>
                      <a:gd name="connsiteX106" fmla="*/ 1956098 w 2809083"/>
                      <a:gd name="connsiteY106" fmla="*/ 2263557 h 3191605"/>
                      <a:gd name="connsiteX107" fmla="*/ 1915155 w 2809083"/>
                      <a:gd name="connsiteY107" fmla="*/ 2236261 h 3191605"/>
                      <a:gd name="connsiteX108" fmla="*/ 1901507 w 2809083"/>
                      <a:gd name="connsiteY108" fmla="*/ 2215790 h 3191605"/>
                      <a:gd name="connsiteX109" fmla="*/ 1874211 w 2809083"/>
                      <a:gd name="connsiteY109" fmla="*/ 2168023 h 3191605"/>
                      <a:gd name="connsiteX110" fmla="*/ 1867388 w 2809083"/>
                      <a:gd name="connsiteY110" fmla="*/ 2147551 h 3191605"/>
                      <a:gd name="connsiteX111" fmla="*/ 1853740 w 2809083"/>
                      <a:gd name="connsiteY111" fmla="*/ 2127079 h 3191605"/>
                      <a:gd name="connsiteX112" fmla="*/ 1819620 w 2809083"/>
                      <a:gd name="connsiteY112" fmla="*/ 2072488 h 3191605"/>
                      <a:gd name="connsiteX113" fmla="*/ 1805973 w 2809083"/>
                      <a:gd name="connsiteY113" fmla="*/ 2052017 h 3191605"/>
                      <a:gd name="connsiteX114" fmla="*/ 1765029 w 2809083"/>
                      <a:gd name="connsiteY114" fmla="*/ 2024721 h 3191605"/>
                      <a:gd name="connsiteX115" fmla="*/ 1751382 w 2809083"/>
                      <a:gd name="connsiteY115" fmla="*/ 2004249 h 3191605"/>
                      <a:gd name="connsiteX116" fmla="*/ 1703614 w 2809083"/>
                      <a:gd name="connsiteY116" fmla="*/ 1970130 h 3191605"/>
                      <a:gd name="connsiteX117" fmla="*/ 1608080 w 2809083"/>
                      <a:gd name="connsiteY117" fmla="*/ 1990602 h 3191605"/>
                      <a:gd name="connsiteX118" fmla="*/ 1546665 w 2809083"/>
                      <a:gd name="connsiteY118" fmla="*/ 2024721 h 3191605"/>
                      <a:gd name="connsiteX119" fmla="*/ 1526194 w 2809083"/>
                      <a:gd name="connsiteY119" fmla="*/ 2045193 h 3191605"/>
                      <a:gd name="connsiteX120" fmla="*/ 1498898 w 2809083"/>
                      <a:gd name="connsiteY120" fmla="*/ 1922363 h 3191605"/>
                      <a:gd name="connsiteX121" fmla="*/ 1492074 w 2809083"/>
                      <a:gd name="connsiteY121" fmla="*/ 1860948 h 3191605"/>
                      <a:gd name="connsiteX122" fmla="*/ 1485250 w 2809083"/>
                      <a:gd name="connsiteY122" fmla="*/ 1779061 h 3191605"/>
                      <a:gd name="connsiteX123" fmla="*/ 1492074 w 2809083"/>
                      <a:gd name="connsiteY123" fmla="*/ 1656231 h 3191605"/>
                      <a:gd name="connsiteX124" fmla="*/ 1478426 w 2809083"/>
                      <a:gd name="connsiteY124" fmla="*/ 1635760 h 3191605"/>
                      <a:gd name="connsiteX125" fmla="*/ 1437483 w 2809083"/>
                      <a:gd name="connsiteY125" fmla="*/ 1608464 h 3191605"/>
                      <a:gd name="connsiteX126" fmla="*/ 1396540 w 2809083"/>
                      <a:gd name="connsiteY126" fmla="*/ 1594817 h 3191605"/>
                      <a:gd name="connsiteX127" fmla="*/ 1266886 w 2809083"/>
                      <a:gd name="connsiteY127" fmla="*/ 1587993 h 3191605"/>
                      <a:gd name="connsiteX128" fmla="*/ 1225943 w 2809083"/>
                      <a:gd name="connsiteY128" fmla="*/ 1601640 h 3191605"/>
                      <a:gd name="connsiteX129" fmla="*/ 1191823 w 2809083"/>
                      <a:gd name="connsiteY129" fmla="*/ 1587993 h 3191605"/>
                      <a:gd name="connsiteX130" fmla="*/ 1198647 w 2809083"/>
                      <a:gd name="connsiteY130" fmla="*/ 1567521 h 3191605"/>
                      <a:gd name="connsiteX131" fmla="*/ 1212295 w 2809083"/>
                      <a:gd name="connsiteY131" fmla="*/ 1465163 h 3191605"/>
                      <a:gd name="connsiteX132" fmla="*/ 1205471 w 2809083"/>
                      <a:gd name="connsiteY132" fmla="*/ 1321861 h 3191605"/>
                      <a:gd name="connsiteX133" fmla="*/ 1198647 w 2809083"/>
                      <a:gd name="connsiteY133" fmla="*/ 1287742 h 3191605"/>
                      <a:gd name="connsiteX134" fmla="*/ 1178176 w 2809083"/>
                      <a:gd name="connsiteY134" fmla="*/ 1246799 h 3191605"/>
                      <a:gd name="connsiteX135" fmla="*/ 1157704 w 2809083"/>
                      <a:gd name="connsiteY135" fmla="*/ 1233151 h 3191605"/>
                      <a:gd name="connsiteX136" fmla="*/ 1144056 w 2809083"/>
                      <a:gd name="connsiteY136" fmla="*/ 1212679 h 3191605"/>
                      <a:gd name="connsiteX137" fmla="*/ 1103113 w 2809083"/>
                      <a:gd name="connsiteY137" fmla="*/ 1192208 h 3191605"/>
                      <a:gd name="connsiteX138" fmla="*/ 1062170 w 2809083"/>
                      <a:gd name="connsiteY138" fmla="*/ 1164912 h 3191605"/>
                      <a:gd name="connsiteX139" fmla="*/ 1041698 w 2809083"/>
                      <a:gd name="connsiteY139" fmla="*/ 1151264 h 3191605"/>
                      <a:gd name="connsiteX140" fmla="*/ 1021226 w 2809083"/>
                      <a:gd name="connsiteY140" fmla="*/ 1123969 h 3191605"/>
                      <a:gd name="connsiteX141" fmla="*/ 1000755 w 2809083"/>
                      <a:gd name="connsiteY141" fmla="*/ 1089849 h 3191605"/>
                      <a:gd name="connsiteX142" fmla="*/ 980283 w 2809083"/>
                      <a:gd name="connsiteY142" fmla="*/ 1076202 h 3191605"/>
                      <a:gd name="connsiteX143" fmla="*/ 959811 w 2809083"/>
                      <a:gd name="connsiteY143" fmla="*/ 1035258 h 3191605"/>
                      <a:gd name="connsiteX144" fmla="*/ 952988 w 2809083"/>
                      <a:gd name="connsiteY144" fmla="*/ 1014787 h 3191605"/>
                      <a:gd name="connsiteX145" fmla="*/ 932516 w 2809083"/>
                      <a:gd name="connsiteY145" fmla="*/ 1007963 h 3191605"/>
                      <a:gd name="connsiteX146" fmla="*/ 871101 w 2809083"/>
                      <a:gd name="connsiteY146" fmla="*/ 1069378 h 3191605"/>
                      <a:gd name="connsiteX147" fmla="*/ 843805 w 2809083"/>
                      <a:gd name="connsiteY147" fmla="*/ 1096673 h 3191605"/>
                      <a:gd name="connsiteX148" fmla="*/ 830158 w 2809083"/>
                      <a:gd name="connsiteY148" fmla="*/ 1117145 h 3191605"/>
                      <a:gd name="connsiteX149" fmla="*/ 809686 w 2809083"/>
                      <a:gd name="connsiteY149" fmla="*/ 1137617 h 3191605"/>
                      <a:gd name="connsiteX150" fmla="*/ 782391 w 2809083"/>
                      <a:gd name="connsiteY150" fmla="*/ 1185384 h 3191605"/>
                      <a:gd name="connsiteX151" fmla="*/ 768743 w 2809083"/>
                      <a:gd name="connsiteY151" fmla="*/ 1226327 h 3191605"/>
                      <a:gd name="connsiteX152" fmla="*/ 748271 w 2809083"/>
                      <a:gd name="connsiteY152" fmla="*/ 1239975 h 3191605"/>
                      <a:gd name="connsiteX153" fmla="*/ 714152 w 2809083"/>
                      <a:gd name="connsiteY153" fmla="*/ 1253623 h 3191605"/>
                      <a:gd name="connsiteX154" fmla="*/ 707328 w 2809083"/>
                      <a:gd name="connsiteY154" fmla="*/ 1151264 h 3191605"/>
                      <a:gd name="connsiteX155" fmla="*/ 693680 w 2809083"/>
                      <a:gd name="connsiteY155" fmla="*/ 1110321 h 3191605"/>
                      <a:gd name="connsiteX156" fmla="*/ 686856 w 2809083"/>
                      <a:gd name="connsiteY156" fmla="*/ 1089849 h 3191605"/>
                      <a:gd name="connsiteX157" fmla="*/ 673208 w 2809083"/>
                      <a:gd name="connsiteY157" fmla="*/ 1062554 h 3191605"/>
                      <a:gd name="connsiteX158" fmla="*/ 659561 w 2809083"/>
                      <a:gd name="connsiteY158" fmla="*/ 1021611 h 3191605"/>
                      <a:gd name="connsiteX159" fmla="*/ 652737 w 2809083"/>
                      <a:gd name="connsiteY159" fmla="*/ 1001139 h 3191605"/>
                      <a:gd name="connsiteX160" fmla="*/ 645913 w 2809083"/>
                      <a:gd name="connsiteY160" fmla="*/ 980667 h 3191605"/>
                      <a:gd name="connsiteX161" fmla="*/ 632265 w 2809083"/>
                      <a:gd name="connsiteY161" fmla="*/ 960196 h 3191605"/>
                      <a:gd name="connsiteX162" fmla="*/ 611794 w 2809083"/>
                      <a:gd name="connsiteY162" fmla="*/ 912428 h 3191605"/>
                      <a:gd name="connsiteX163" fmla="*/ 584498 w 2809083"/>
                      <a:gd name="connsiteY163" fmla="*/ 871485 h 3191605"/>
                      <a:gd name="connsiteX164" fmla="*/ 577674 w 2809083"/>
                      <a:gd name="connsiteY164" fmla="*/ 837366 h 3191605"/>
                      <a:gd name="connsiteX165" fmla="*/ 557202 w 2809083"/>
                      <a:gd name="connsiteY165" fmla="*/ 810070 h 3191605"/>
                      <a:gd name="connsiteX166" fmla="*/ 550379 w 2809083"/>
                      <a:gd name="connsiteY166" fmla="*/ 789599 h 3191605"/>
                      <a:gd name="connsiteX167" fmla="*/ 529907 w 2809083"/>
                      <a:gd name="connsiteY167" fmla="*/ 769127 h 3191605"/>
                      <a:gd name="connsiteX168" fmla="*/ 516259 w 2809083"/>
                      <a:gd name="connsiteY168" fmla="*/ 748655 h 3191605"/>
                      <a:gd name="connsiteX169" fmla="*/ 495788 w 2809083"/>
                      <a:gd name="connsiteY169" fmla="*/ 728184 h 3191605"/>
                      <a:gd name="connsiteX170" fmla="*/ 482140 w 2809083"/>
                      <a:gd name="connsiteY170" fmla="*/ 707712 h 3191605"/>
                      <a:gd name="connsiteX171" fmla="*/ 461668 w 2809083"/>
                      <a:gd name="connsiteY171" fmla="*/ 687240 h 3191605"/>
                      <a:gd name="connsiteX172" fmla="*/ 427549 w 2809083"/>
                      <a:gd name="connsiteY172" fmla="*/ 646297 h 3191605"/>
                      <a:gd name="connsiteX173" fmla="*/ 393429 w 2809083"/>
                      <a:gd name="connsiteY173" fmla="*/ 571234 h 3191605"/>
                      <a:gd name="connsiteX174" fmla="*/ 372958 w 2809083"/>
                      <a:gd name="connsiteY174" fmla="*/ 550763 h 3191605"/>
                      <a:gd name="connsiteX175" fmla="*/ 345662 w 2809083"/>
                      <a:gd name="connsiteY175" fmla="*/ 502996 h 3191605"/>
                      <a:gd name="connsiteX176" fmla="*/ 325191 w 2809083"/>
                      <a:gd name="connsiteY176" fmla="*/ 482524 h 3191605"/>
                      <a:gd name="connsiteX177" fmla="*/ 284247 w 2809083"/>
                      <a:gd name="connsiteY177" fmla="*/ 421109 h 3191605"/>
                      <a:gd name="connsiteX178" fmla="*/ 270599 w 2809083"/>
                      <a:gd name="connsiteY178" fmla="*/ 400637 h 3191605"/>
                      <a:gd name="connsiteX179" fmla="*/ 250128 w 2809083"/>
                      <a:gd name="connsiteY179" fmla="*/ 380166 h 3191605"/>
                      <a:gd name="connsiteX180" fmla="*/ 243304 w 2809083"/>
                      <a:gd name="connsiteY180" fmla="*/ 359694 h 3191605"/>
                      <a:gd name="connsiteX181" fmla="*/ 222832 w 2809083"/>
                      <a:gd name="connsiteY181" fmla="*/ 332399 h 3191605"/>
                      <a:gd name="connsiteX182" fmla="*/ 209185 w 2809083"/>
                      <a:gd name="connsiteY182" fmla="*/ 311927 h 3191605"/>
                      <a:gd name="connsiteX183" fmla="*/ 195537 w 2809083"/>
                      <a:gd name="connsiteY183" fmla="*/ 284631 h 3191605"/>
                      <a:gd name="connsiteX184" fmla="*/ 188713 w 2809083"/>
                      <a:gd name="connsiteY184" fmla="*/ 264160 h 3191605"/>
                      <a:gd name="connsiteX185" fmla="*/ 154594 w 2809083"/>
                      <a:gd name="connsiteY185" fmla="*/ 216393 h 3191605"/>
                      <a:gd name="connsiteX186" fmla="*/ 140946 w 2809083"/>
                      <a:gd name="connsiteY186" fmla="*/ 189097 h 3191605"/>
                      <a:gd name="connsiteX187" fmla="*/ 100002 w 2809083"/>
                      <a:gd name="connsiteY187" fmla="*/ 154978 h 3191605"/>
                      <a:gd name="connsiteX188" fmla="*/ 86355 w 2809083"/>
                      <a:gd name="connsiteY188" fmla="*/ 114034 h 3191605"/>
                      <a:gd name="connsiteX189" fmla="*/ 79531 w 2809083"/>
                      <a:gd name="connsiteY189" fmla="*/ 93563 h 3191605"/>
                      <a:gd name="connsiteX190" fmla="*/ 65883 w 2809083"/>
                      <a:gd name="connsiteY190" fmla="*/ 73091 h 3191605"/>
                      <a:gd name="connsiteX191" fmla="*/ 38588 w 2809083"/>
                      <a:gd name="connsiteY191" fmla="*/ 11676 h 3191605"/>
                      <a:gd name="connsiteX192" fmla="*/ 31764 w 2809083"/>
                      <a:gd name="connsiteY192" fmla="*/ 32148 h 3191605"/>
                      <a:gd name="connsiteX193" fmla="*/ 45411 w 2809083"/>
                      <a:gd name="connsiteY193" fmla="*/ 93563 h 3191605"/>
                      <a:gd name="connsiteX194" fmla="*/ 52235 w 2809083"/>
                      <a:gd name="connsiteY194" fmla="*/ 182273 h 3191605"/>
                      <a:gd name="connsiteX195" fmla="*/ 59059 w 2809083"/>
                      <a:gd name="connsiteY195" fmla="*/ 284631 h 3191605"/>
                      <a:gd name="connsiteX196" fmla="*/ 56407 w 2809083"/>
                      <a:gd name="connsiteY196" fmla="*/ 357174 h 3191605"/>
                      <a:gd name="connsiteX197" fmla="*/ 72707 w 2809083"/>
                      <a:gd name="connsiteY197" fmla="*/ 393814 h 3191605"/>
                      <a:gd name="connsiteX198" fmla="*/ 79531 w 2809083"/>
                      <a:gd name="connsiteY198" fmla="*/ 523467 h 3191605"/>
                      <a:gd name="connsiteX199" fmla="*/ 86355 w 2809083"/>
                      <a:gd name="connsiteY199" fmla="*/ 578058 h 3191605"/>
                      <a:gd name="connsiteX200" fmla="*/ 78202 w 2809083"/>
                      <a:gd name="connsiteY200" fmla="*/ 345376 h 3191605"/>
                      <a:gd name="connsiteX201" fmla="*/ 78202 w 2809083"/>
                      <a:gd name="connsiteY201" fmla="*/ 422751 h 3191605"/>
                      <a:gd name="connsiteX202" fmla="*/ 100002 w 2809083"/>
                      <a:gd name="connsiteY202" fmla="*/ 456055 h 3191605"/>
                      <a:gd name="connsiteX203" fmla="*/ 96015 w 2809083"/>
                      <a:gd name="connsiteY203" fmla="*/ 380629 h 3191605"/>
                      <a:gd name="connsiteX204" fmla="*/ 101953 w 2809083"/>
                      <a:gd name="connsiteY204" fmla="*/ 374692 h 3191605"/>
                      <a:gd name="connsiteX205" fmla="*/ 96015 w 2809083"/>
                      <a:gd name="connsiteY205" fmla="*/ 511630 h 3191605"/>
                      <a:gd name="connsiteX206" fmla="*/ 12670 w 2809083"/>
                      <a:gd name="connsiteY206" fmla="*/ 529443 h 3191605"/>
                      <a:gd name="connsiteX207" fmla="*/ 35356 w 2809083"/>
                      <a:gd name="connsiteY207" fmla="*/ 844190 h 3191605"/>
                      <a:gd name="connsiteX208" fmla="*/ 49004 w 2809083"/>
                      <a:gd name="connsiteY208" fmla="*/ 1218628 h 3191605"/>
                      <a:gd name="connsiteX209" fmla="*/ 48295 w 2809083"/>
                      <a:gd name="connsiteY209" fmla="*/ 1409520 h 3191605"/>
                      <a:gd name="connsiteX210" fmla="*/ 62652 w 2809083"/>
                      <a:gd name="connsiteY210" fmla="*/ 1403298 h 3191605"/>
                      <a:gd name="connsiteX211" fmla="*/ 54234 w 2809083"/>
                      <a:gd name="connsiteY211" fmla="*/ 1403210 h 3191605"/>
                      <a:gd name="connsiteX212" fmla="*/ 60170 w 2809083"/>
                      <a:gd name="connsiteY212" fmla="*/ 1486523 h 3191605"/>
                      <a:gd name="connsiteX213" fmla="*/ 69476 w 2809083"/>
                      <a:gd name="connsiteY213" fmla="*/ 1457889 h 3191605"/>
                      <a:gd name="connsiteX214" fmla="*/ 89947 w 2809083"/>
                      <a:gd name="connsiteY214" fmla="*/ 1468338 h 3191605"/>
                      <a:gd name="connsiteX215" fmla="*/ 83921 w 2809083"/>
                      <a:gd name="connsiteY215" fmla="*/ 1545714 h 3191605"/>
                      <a:gd name="connsiteX216" fmla="*/ 72265 w 2809083"/>
                      <a:gd name="connsiteY216" fmla="*/ 1545366 h 3191605"/>
                      <a:gd name="connsiteX217" fmla="*/ 69666 w 2809083"/>
                      <a:gd name="connsiteY217" fmla="*/ 1543060 h 3191605"/>
                      <a:gd name="connsiteX218" fmla="*/ 38949 w 2809083"/>
                      <a:gd name="connsiteY218" fmla="*/ 1624838 h 3191605"/>
                      <a:gd name="connsiteX219" fmla="*/ 103595 w 2809083"/>
                      <a:gd name="connsiteY219" fmla="*/ 2034720 h 3191605"/>
                      <a:gd name="connsiteX220" fmla="*/ 36421 w 2809083"/>
                      <a:gd name="connsiteY220" fmla="*/ 2056005 h 3191605"/>
                      <a:gd name="connsiteX221" fmla="*/ 188713 w 2809083"/>
                      <a:gd name="connsiteY221" fmla="*/ 2058840 h 3191605"/>
                      <a:gd name="connsiteX222" fmla="*/ 263776 w 2809083"/>
                      <a:gd name="connsiteY222" fmla="*/ 2045193 h 3191605"/>
                      <a:gd name="connsiteX223" fmla="*/ 284247 w 2809083"/>
                      <a:gd name="connsiteY223" fmla="*/ 2038369 h 3191605"/>
                      <a:gd name="connsiteX224" fmla="*/ 372958 w 2809083"/>
                      <a:gd name="connsiteY224" fmla="*/ 2045193 h 3191605"/>
                      <a:gd name="connsiteX225" fmla="*/ 393429 w 2809083"/>
                      <a:gd name="connsiteY225" fmla="*/ 2038369 h 3191605"/>
                      <a:gd name="connsiteX0" fmla="*/ 410767 w 2826421"/>
                      <a:gd name="connsiteY0" fmla="*/ 2038369 h 3191605"/>
                      <a:gd name="connsiteX1" fmla="*/ 458534 w 2826421"/>
                      <a:gd name="connsiteY1" fmla="*/ 2045193 h 3191605"/>
                      <a:gd name="connsiteX2" fmla="*/ 513126 w 2826421"/>
                      <a:gd name="connsiteY2" fmla="*/ 2058840 h 3191605"/>
                      <a:gd name="connsiteX3" fmla="*/ 567717 w 2826421"/>
                      <a:gd name="connsiteY3" fmla="*/ 2079312 h 3191605"/>
                      <a:gd name="connsiteX4" fmla="*/ 635955 w 2826421"/>
                      <a:gd name="connsiteY4" fmla="*/ 2099784 h 3191605"/>
                      <a:gd name="connsiteX5" fmla="*/ 697370 w 2826421"/>
                      <a:gd name="connsiteY5" fmla="*/ 2133903 h 3191605"/>
                      <a:gd name="connsiteX6" fmla="*/ 765609 w 2826421"/>
                      <a:gd name="connsiteY6" fmla="*/ 2161199 h 3191605"/>
                      <a:gd name="connsiteX7" fmla="*/ 820200 w 2826421"/>
                      <a:gd name="connsiteY7" fmla="*/ 2195318 h 3191605"/>
                      <a:gd name="connsiteX8" fmla="*/ 847496 w 2826421"/>
                      <a:gd name="connsiteY8" fmla="*/ 2215790 h 3191605"/>
                      <a:gd name="connsiteX9" fmla="*/ 867967 w 2826421"/>
                      <a:gd name="connsiteY9" fmla="*/ 2222614 h 3191605"/>
                      <a:gd name="connsiteX10" fmla="*/ 929382 w 2826421"/>
                      <a:gd name="connsiteY10" fmla="*/ 2236261 h 3191605"/>
                      <a:gd name="connsiteX11" fmla="*/ 963502 w 2826421"/>
                      <a:gd name="connsiteY11" fmla="*/ 2263557 h 3191605"/>
                      <a:gd name="connsiteX12" fmla="*/ 983973 w 2826421"/>
                      <a:gd name="connsiteY12" fmla="*/ 2284028 h 3191605"/>
                      <a:gd name="connsiteX13" fmla="*/ 1038564 w 2826421"/>
                      <a:gd name="connsiteY13" fmla="*/ 2324972 h 3191605"/>
                      <a:gd name="connsiteX14" fmla="*/ 1106803 w 2826421"/>
                      <a:gd name="connsiteY14" fmla="*/ 2400034 h 3191605"/>
                      <a:gd name="connsiteX15" fmla="*/ 1154570 w 2826421"/>
                      <a:gd name="connsiteY15" fmla="*/ 2440978 h 3191605"/>
                      <a:gd name="connsiteX16" fmla="*/ 1209161 w 2826421"/>
                      <a:gd name="connsiteY16" fmla="*/ 2488745 h 3191605"/>
                      <a:gd name="connsiteX17" fmla="*/ 1250105 w 2826421"/>
                      <a:gd name="connsiteY17" fmla="*/ 2543336 h 3191605"/>
                      <a:gd name="connsiteX18" fmla="*/ 1284224 w 2826421"/>
                      <a:gd name="connsiteY18" fmla="*/ 2591103 h 3191605"/>
                      <a:gd name="connsiteX19" fmla="*/ 1311520 w 2826421"/>
                      <a:gd name="connsiteY19" fmla="*/ 2611575 h 3191605"/>
                      <a:gd name="connsiteX20" fmla="*/ 1366111 w 2826421"/>
                      <a:gd name="connsiteY20" fmla="*/ 2666166 h 3191605"/>
                      <a:gd name="connsiteX21" fmla="*/ 1386582 w 2826421"/>
                      <a:gd name="connsiteY21" fmla="*/ 2686637 h 3191605"/>
                      <a:gd name="connsiteX22" fmla="*/ 1427526 w 2826421"/>
                      <a:gd name="connsiteY22" fmla="*/ 2713933 h 3191605"/>
                      <a:gd name="connsiteX23" fmla="*/ 1454821 w 2826421"/>
                      <a:gd name="connsiteY23" fmla="*/ 2754876 h 3191605"/>
                      <a:gd name="connsiteX24" fmla="*/ 1461645 w 2826421"/>
                      <a:gd name="connsiteY24" fmla="*/ 2775348 h 3191605"/>
                      <a:gd name="connsiteX25" fmla="*/ 1475293 w 2826421"/>
                      <a:gd name="connsiteY25" fmla="*/ 2795820 h 3191605"/>
                      <a:gd name="connsiteX26" fmla="*/ 1502588 w 2826421"/>
                      <a:gd name="connsiteY26" fmla="*/ 2843587 h 3191605"/>
                      <a:gd name="connsiteX27" fmla="*/ 1516236 w 2826421"/>
                      <a:gd name="connsiteY27" fmla="*/ 2898178 h 3191605"/>
                      <a:gd name="connsiteX28" fmla="*/ 1536708 w 2826421"/>
                      <a:gd name="connsiteY28" fmla="*/ 2945945 h 3191605"/>
                      <a:gd name="connsiteX29" fmla="*/ 1543532 w 2826421"/>
                      <a:gd name="connsiteY29" fmla="*/ 3000536 h 3191605"/>
                      <a:gd name="connsiteX30" fmla="*/ 1550355 w 2826421"/>
                      <a:gd name="connsiteY30" fmla="*/ 3021008 h 3191605"/>
                      <a:gd name="connsiteX31" fmla="*/ 1557179 w 2826421"/>
                      <a:gd name="connsiteY31" fmla="*/ 3048303 h 3191605"/>
                      <a:gd name="connsiteX32" fmla="*/ 1564003 w 2826421"/>
                      <a:gd name="connsiteY32" fmla="*/ 3102894 h 3191605"/>
                      <a:gd name="connsiteX33" fmla="*/ 1570827 w 2826421"/>
                      <a:gd name="connsiteY33" fmla="*/ 3164309 h 3191605"/>
                      <a:gd name="connsiteX34" fmla="*/ 1611770 w 2826421"/>
                      <a:gd name="connsiteY34" fmla="*/ 3191605 h 3191605"/>
                      <a:gd name="connsiteX35" fmla="*/ 1700481 w 2826421"/>
                      <a:gd name="connsiteY35" fmla="*/ 3177957 h 3191605"/>
                      <a:gd name="connsiteX36" fmla="*/ 1720952 w 2826421"/>
                      <a:gd name="connsiteY36" fmla="*/ 3164309 h 3191605"/>
                      <a:gd name="connsiteX37" fmla="*/ 1734600 w 2826421"/>
                      <a:gd name="connsiteY37" fmla="*/ 3143837 h 3191605"/>
                      <a:gd name="connsiteX38" fmla="*/ 1823311 w 2826421"/>
                      <a:gd name="connsiteY38" fmla="*/ 3123366 h 3191605"/>
                      <a:gd name="connsiteX39" fmla="*/ 1850606 w 2826421"/>
                      <a:gd name="connsiteY39" fmla="*/ 3109718 h 3191605"/>
                      <a:gd name="connsiteX40" fmla="*/ 1932493 w 2826421"/>
                      <a:gd name="connsiteY40" fmla="*/ 3089246 h 3191605"/>
                      <a:gd name="connsiteX41" fmla="*/ 1973436 w 2826421"/>
                      <a:gd name="connsiteY41" fmla="*/ 3061951 h 3191605"/>
                      <a:gd name="connsiteX42" fmla="*/ 2000732 w 2826421"/>
                      <a:gd name="connsiteY42" fmla="*/ 3041479 h 3191605"/>
                      <a:gd name="connsiteX43" fmla="*/ 2041675 w 2826421"/>
                      <a:gd name="connsiteY43" fmla="*/ 3027831 h 3191605"/>
                      <a:gd name="connsiteX44" fmla="*/ 2123561 w 2826421"/>
                      <a:gd name="connsiteY44" fmla="*/ 3014184 h 3191605"/>
                      <a:gd name="connsiteX45" fmla="*/ 2144033 w 2826421"/>
                      <a:gd name="connsiteY45" fmla="*/ 3007360 h 3191605"/>
                      <a:gd name="connsiteX46" fmla="*/ 2171329 w 2826421"/>
                      <a:gd name="connsiteY46" fmla="*/ 3000536 h 3191605"/>
                      <a:gd name="connsiteX47" fmla="*/ 2239567 w 2826421"/>
                      <a:gd name="connsiteY47" fmla="*/ 2945945 h 3191605"/>
                      <a:gd name="connsiteX48" fmla="*/ 2273687 w 2826421"/>
                      <a:gd name="connsiteY48" fmla="*/ 2918649 h 3191605"/>
                      <a:gd name="connsiteX49" fmla="*/ 2300982 w 2826421"/>
                      <a:gd name="connsiteY49" fmla="*/ 2891354 h 3191605"/>
                      <a:gd name="connsiteX50" fmla="*/ 2355573 w 2826421"/>
                      <a:gd name="connsiteY50" fmla="*/ 2864058 h 3191605"/>
                      <a:gd name="connsiteX51" fmla="*/ 2382869 w 2826421"/>
                      <a:gd name="connsiteY51" fmla="*/ 2850411 h 3191605"/>
                      <a:gd name="connsiteX52" fmla="*/ 2471579 w 2826421"/>
                      <a:gd name="connsiteY52" fmla="*/ 2775348 h 3191605"/>
                      <a:gd name="connsiteX53" fmla="*/ 2498875 w 2826421"/>
                      <a:gd name="connsiteY53" fmla="*/ 2754876 h 3191605"/>
                      <a:gd name="connsiteX54" fmla="*/ 2539818 w 2826421"/>
                      <a:gd name="connsiteY54" fmla="*/ 2686637 h 3191605"/>
                      <a:gd name="connsiteX55" fmla="*/ 2560290 w 2826421"/>
                      <a:gd name="connsiteY55" fmla="*/ 2645694 h 3191605"/>
                      <a:gd name="connsiteX56" fmla="*/ 2587585 w 2826421"/>
                      <a:gd name="connsiteY56" fmla="*/ 2604751 h 3191605"/>
                      <a:gd name="connsiteX57" fmla="*/ 2601233 w 2826421"/>
                      <a:gd name="connsiteY57" fmla="*/ 2577455 h 3191605"/>
                      <a:gd name="connsiteX58" fmla="*/ 2621705 w 2826421"/>
                      <a:gd name="connsiteY58" fmla="*/ 2556984 h 3191605"/>
                      <a:gd name="connsiteX59" fmla="*/ 2642176 w 2826421"/>
                      <a:gd name="connsiteY59" fmla="*/ 2529688 h 3191605"/>
                      <a:gd name="connsiteX60" fmla="*/ 2655824 w 2826421"/>
                      <a:gd name="connsiteY60" fmla="*/ 2509217 h 3191605"/>
                      <a:gd name="connsiteX61" fmla="*/ 2689943 w 2826421"/>
                      <a:gd name="connsiteY61" fmla="*/ 2461449 h 3191605"/>
                      <a:gd name="connsiteX62" fmla="*/ 2730887 w 2826421"/>
                      <a:gd name="connsiteY62" fmla="*/ 2413682 h 3191605"/>
                      <a:gd name="connsiteX63" fmla="*/ 2765006 w 2826421"/>
                      <a:gd name="connsiteY63" fmla="*/ 2372739 h 3191605"/>
                      <a:gd name="connsiteX64" fmla="*/ 2792302 w 2826421"/>
                      <a:gd name="connsiteY64" fmla="*/ 2331796 h 3191605"/>
                      <a:gd name="connsiteX65" fmla="*/ 2805949 w 2826421"/>
                      <a:gd name="connsiteY65" fmla="*/ 2270381 h 3191605"/>
                      <a:gd name="connsiteX66" fmla="*/ 2812773 w 2826421"/>
                      <a:gd name="connsiteY66" fmla="*/ 2208966 h 3191605"/>
                      <a:gd name="connsiteX67" fmla="*/ 2826421 w 2826421"/>
                      <a:gd name="connsiteY67" fmla="*/ 2168023 h 3191605"/>
                      <a:gd name="connsiteX68" fmla="*/ 2819597 w 2826421"/>
                      <a:gd name="connsiteY68" fmla="*/ 1895067 h 3191605"/>
                      <a:gd name="connsiteX69" fmla="*/ 2812773 w 2826421"/>
                      <a:gd name="connsiteY69" fmla="*/ 1874596 h 3191605"/>
                      <a:gd name="connsiteX70" fmla="*/ 2805949 w 2826421"/>
                      <a:gd name="connsiteY70" fmla="*/ 1847300 h 3191605"/>
                      <a:gd name="connsiteX71" fmla="*/ 2799126 w 2826421"/>
                      <a:gd name="connsiteY71" fmla="*/ 1826828 h 3191605"/>
                      <a:gd name="connsiteX72" fmla="*/ 2792302 w 2826421"/>
                      <a:gd name="connsiteY72" fmla="*/ 1799533 h 3191605"/>
                      <a:gd name="connsiteX73" fmla="*/ 2765006 w 2826421"/>
                      <a:gd name="connsiteY73" fmla="*/ 1758590 h 3191605"/>
                      <a:gd name="connsiteX74" fmla="*/ 2730887 w 2826421"/>
                      <a:gd name="connsiteY74" fmla="*/ 1710823 h 3191605"/>
                      <a:gd name="connsiteX75" fmla="*/ 2703591 w 2826421"/>
                      <a:gd name="connsiteY75" fmla="*/ 1669879 h 3191605"/>
                      <a:gd name="connsiteX76" fmla="*/ 2662648 w 2826421"/>
                      <a:gd name="connsiteY76" fmla="*/ 1649408 h 3191605"/>
                      <a:gd name="connsiteX77" fmla="*/ 2621705 w 2826421"/>
                      <a:gd name="connsiteY77" fmla="*/ 1622112 h 3191605"/>
                      <a:gd name="connsiteX78" fmla="*/ 2601233 w 2826421"/>
                      <a:gd name="connsiteY78" fmla="*/ 1608464 h 3191605"/>
                      <a:gd name="connsiteX79" fmla="*/ 2505699 w 2826421"/>
                      <a:gd name="connsiteY79" fmla="*/ 1594817 h 3191605"/>
                      <a:gd name="connsiteX80" fmla="*/ 2444284 w 2826421"/>
                      <a:gd name="connsiteY80" fmla="*/ 1601640 h 3191605"/>
                      <a:gd name="connsiteX81" fmla="*/ 2396517 w 2826421"/>
                      <a:gd name="connsiteY81" fmla="*/ 1656231 h 3191605"/>
                      <a:gd name="connsiteX82" fmla="*/ 2369221 w 2826421"/>
                      <a:gd name="connsiteY82" fmla="*/ 1683527 h 3191605"/>
                      <a:gd name="connsiteX83" fmla="*/ 2328278 w 2826421"/>
                      <a:gd name="connsiteY83" fmla="*/ 1751766 h 3191605"/>
                      <a:gd name="connsiteX84" fmla="*/ 2328278 w 2826421"/>
                      <a:gd name="connsiteY84" fmla="*/ 1922363 h 3191605"/>
                      <a:gd name="connsiteX85" fmla="*/ 2355573 w 2826421"/>
                      <a:gd name="connsiteY85" fmla="*/ 1963306 h 3191605"/>
                      <a:gd name="connsiteX86" fmla="*/ 2369221 w 2826421"/>
                      <a:gd name="connsiteY86" fmla="*/ 1983778 h 3191605"/>
                      <a:gd name="connsiteX87" fmla="*/ 2416988 w 2826421"/>
                      <a:gd name="connsiteY87" fmla="*/ 2024721 h 3191605"/>
                      <a:gd name="connsiteX88" fmla="*/ 2437460 w 2826421"/>
                      <a:gd name="connsiteY88" fmla="*/ 2031545 h 3191605"/>
                      <a:gd name="connsiteX89" fmla="*/ 2485227 w 2826421"/>
                      <a:gd name="connsiteY89" fmla="*/ 2045193 h 3191605"/>
                      <a:gd name="connsiteX90" fmla="*/ 2526170 w 2826421"/>
                      <a:gd name="connsiteY90" fmla="*/ 2031545 h 3191605"/>
                      <a:gd name="connsiteX91" fmla="*/ 2512523 w 2826421"/>
                      <a:gd name="connsiteY91" fmla="*/ 2106608 h 3191605"/>
                      <a:gd name="connsiteX92" fmla="*/ 2505699 w 2826421"/>
                      <a:gd name="connsiteY92" fmla="*/ 2127079 h 3191605"/>
                      <a:gd name="connsiteX93" fmla="*/ 2478403 w 2826421"/>
                      <a:gd name="connsiteY93" fmla="*/ 2168023 h 3191605"/>
                      <a:gd name="connsiteX94" fmla="*/ 2457932 w 2826421"/>
                      <a:gd name="connsiteY94" fmla="*/ 2181670 h 3191605"/>
                      <a:gd name="connsiteX95" fmla="*/ 2430636 w 2826421"/>
                      <a:gd name="connsiteY95" fmla="*/ 2222614 h 3191605"/>
                      <a:gd name="connsiteX96" fmla="*/ 2389693 w 2826421"/>
                      <a:gd name="connsiteY96" fmla="*/ 2249909 h 3191605"/>
                      <a:gd name="connsiteX97" fmla="*/ 2369221 w 2826421"/>
                      <a:gd name="connsiteY97" fmla="*/ 2263557 h 3191605"/>
                      <a:gd name="connsiteX98" fmla="*/ 2328278 w 2826421"/>
                      <a:gd name="connsiteY98" fmla="*/ 2277205 h 3191605"/>
                      <a:gd name="connsiteX99" fmla="*/ 2307806 w 2826421"/>
                      <a:gd name="connsiteY99" fmla="*/ 2290852 h 3191605"/>
                      <a:gd name="connsiteX100" fmla="*/ 2253215 w 2826421"/>
                      <a:gd name="connsiteY100" fmla="*/ 2304500 h 3191605"/>
                      <a:gd name="connsiteX101" fmla="*/ 2205448 w 2826421"/>
                      <a:gd name="connsiteY101" fmla="*/ 2331796 h 3191605"/>
                      <a:gd name="connsiteX102" fmla="*/ 2157681 w 2826421"/>
                      <a:gd name="connsiteY102" fmla="*/ 2324972 h 3191605"/>
                      <a:gd name="connsiteX103" fmla="*/ 2096266 w 2826421"/>
                      <a:gd name="connsiteY103" fmla="*/ 2318148 h 3191605"/>
                      <a:gd name="connsiteX104" fmla="*/ 2055323 w 2826421"/>
                      <a:gd name="connsiteY104" fmla="*/ 2304500 h 3191605"/>
                      <a:gd name="connsiteX105" fmla="*/ 2014379 w 2826421"/>
                      <a:gd name="connsiteY105" fmla="*/ 2277205 h 3191605"/>
                      <a:gd name="connsiteX106" fmla="*/ 1973436 w 2826421"/>
                      <a:gd name="connsiteY106" fmla="*/ 2263557 h 3191605"/>
                      <a:gd name="connsiteX107" fmla="*/ 1932493 w 2826421"/>
                      <a:gd name="connsiteY107" fmla="*/ 2236261 h 3191605"/>
                      <a:gd name="connsiteX108" fmla="*/ 1918845 w 2826421"/>
                      <a:gd name="connsiteY108" fmla="*/ 2215790 h 3191605"/>
                      <a:gd name="connsiteX109" fmla="*/ 1891549 w 2826421"/>
                      <a:gd name="connsiteY109" fmla="*/ 2168023 h 3191605"/>
                      <a:gd name="connsiteX110" fmla="*/ 1884726 w 2826421"/>
                      <a:gd name="connsiteY110" fmla="*/ 2147551 h 3191605"/>
                      <a:gd name="connsiteX111" fmla="*/ 1871078 w 2826421"/>
                      <a:gd name="connsiteY111" fmla="*/ 2127079 h 3191605"/>
                      <a:gd name="connsiteX112" fmla="*/ 1836958 w 2826421"/>
                      <a:gd name="connsiteY112" fmla="*/ 2072488 h 3191605"/>
                      <a:gd name="connsiteX113" fmla="*/ 1823311 w 2826421"/>
                      <a:gd name="connsiteY113" fmla="*/ 2052017 h 3191605"/>
                      <a:gd name="connsiteX114" fmla="*/ 1782367 w 2826421"/>
                      <a:gd name="connsiteY114" fmla="*/ 2024721 h 3191605"/>
                      <a:gd name="connsiteX115" fmla="*/ 1768720 w 2826421"/>
                      <a:gd name="connsiteY115" fmla="*/ 2004249 h 3191605"/>
                      <a:gd name="connsiteX116" fmla="*/ 1720952 w 2826421"/>
                      <a:gd name="connsiteY116" fmla="*/ 1970130 h 3191605"/>
                      <a:gd name="connsiteX117" fmla="*/ 1625418 w 2826421"/>
                      <a:gd name="connsiteY117" fmla="*/ 1990602 h 3191605"/>
                      <a:gd name="connsiteX118" fmla="*/ 1564003 w 2826421"/>
                      <a:gd name="connsiteY118" fmla="*/ 2024721 h 3191605"/>
                      <a:gd name="connsiteX119" fmla="*/ 1543532 w 2826421"/>
                      <a:gd name="connsiteY119" fmla="*/ 2045193 h 3191605"/>
                      <a:gd name="connsiteX120" fmla="*/ 1516236 w 2826421"/>
                      <a:gd name="connsiteY120" fmla="*/ 1922363 h 3191605"/>
                      <a:gd name="connsiteX121" fmla="*/ 1509412 w 2826421"/>
                      <a:gd name="connsiteY121" fmla="*/ 1860948 h 3191605"/>
                      <a:gd name="connsiteX122" fmla="*/ 1502588 w 2826421"/>
                      <a:gd name="connsiteY122" fmla="*/ 1779061 h 3191605"/>
                      <a:gd name="connsiteX123" fmla="*/ 1509412 w 2826421"/>
                      <a:gd name="connsiteY123" fmla="*/ 1656231 h 3191605"/>
                      <a:gd name="connsiteX124" fmla="*/ 1495764 w 2826421"/>
                      <a:gd name="connsiteY124" fmla="*/ 1635760 h 3191605"/>
                      <a:gd name="connsiteX125" fmla="*/ 1454821 w 2826421"/>
                      <a:gd name="connsiteY125" fmla="*/ 1608464 h 3191605"/>
                      <a:gd name="connsiteX126" fmla="*/ 1413878 w 2826421"/>
                      <a:gd name="connsiteY126" fmla="*/ 1594817 h 3191605"/>
                      <a:gd name="connsiteX127" fmla="*/ 1284224 w 2826421"/>
                      <a:gd name="connsiteY127" fmla="*/ 1587993 h 3191605"/>
                      <a:gd name="connsiteX128" fmla="*/ 1243281 w 2826421"/>
                      <a:gd name="connsiteY128" fmla="*/ 1601640 h 3191605"/>
                      <a:gd name="connsiteX129" fmla="*/ 1209161 w 2826421"/>
                      <a:gd name="connsiteY129" fmla="*/ 1587993 h 3191605"/>
                      <a:gd name="connsiteX130" fmla="*/ 1215985 w 2826421"/>
                      <a:gd name="connsiteY130" fmla="*/ 1567521 h 3191605"/>
                      <a:gd name="connsiteX131" fmla="*/ 1229633 w 2826421"/>
                      <a:gd name="connsiteY131" fmla="*/ 1465163 h 3191605"/>
                      <a:gd name="connsiteX132" fmla="*/ 1222809 w 2826421"/>
                      <a:gd name="connsiteY132" fmla="*/ 1321861 h 3191605"/>
                      <a:gd name="connsiteX133" fmla="*/ 1215985 w 2826421"/>
                      <a:gd name="connsiteY133" fmla="*/ 1287742 h 3191605"/>
                      <a:gd name="connsiteX134" fmla="*/ 1195514 w 2826421"/>
                      <a:gd name="connsiteY134" fmla="*/ 1246799 h 3191605"/>
                      <a:gd name="connsiteX135" fmla="*/ 1175042 w 2826421"/>
                      <a:gd name="connsiteY135" fmla="*/ 1233151 h 3191605"/>
                      <a:gd name="connsiteX136" fmla="*/ 1161394 w 2826421"/>
                      <a:gd name="connsiteY136" fmla="*/ 1212679 h 3191605"/>
                      <a:gd name="connsiteX137" fmla="*/ 1120451 w 2826421"/>
                      <a:gd name="connsiteY137" fmla="*/ 1192208 h 3191605"/>
                      <a:gd name="connsiteX138" fmla="*/ 1079508 w 2826421"/>
                      <a:gd name="connsiteY138" fmla="*/ 1164912 h 3191605"/>
                      <a:gd name="connsiteX139" fmla="*/ 1059036 w 2826421"/>
                      <a:gd name="connsiteY139" fmla="*/ 1151264 h 3191605"/>
                      <a:gd name="connsiteX140" fmla="*/ 1038564 w 2826421"/>
                      <a:gd name="connsiteY140" fmla="*/ 1123969 h 3191605"/>
                      <a:gd name="connsiteX141" fmla="*/ 1018093 w 2826421"/>
                      <a:gd name="connsiteY141" fmla="*/ 1089849 h 3191605"/>
                      <a:gd name="connsiteX142" fmla="*/ 997621 w 2826421"/>
                      <a:gd name="connsiteY142" fmla="*/ 1076202 h 3191605"/>
                      <a:gd name="connsiteX143" fmla="*/ 977149 w 2826421"/>
                      <a:gd name="connsiteY143" fmla="*/ 1035258 h 3191605"/>
                      <a:gd name="connsiteX144" fmla="*/ 970326 w 2826421"/>
                      <a:gd name="connsiteY144" fmla="*/ 1014787 h 3191605"/>
                      <a:gd name="connsiteX145" fmla="*/ 949854 w 2826421"/>
                      <a:gd name="connsiteY145" fmla="*/ 1007963 h 3191605"/>
                      <a:gd name="connsiteX146" fmla="*/ 888439 w 2826421"/>
                      <a:gd name="connsiteY146" fmla="*/ 1069378 h 3191605"/>
                      <a:gd name="connsiteX147" fmla="*/ 861143 w 2826421"/>
                      <a:gd name="connsiteY147" fmla="*/ 1096673 h 3191605"/>
                      <a:gd name="connsiteX148" fmla="*/ 847496 w 2826421"/>
                      <a:gd name="connsiteY148" fmla="*/ 1117145 h 3191605"/>
                      <a:gd name="connsiteX149" fmla="*/ 827024 w 2826421"/>
                      <a:gd name="connsiteY149" fmla="*/ 1137617 h 3191605"/>
                      <a:gd name="connsiteX150" fmla="*/ 799729 w 2826421"/>
                      <a:gd name="connsiteY150" fmla="*/ 1185384 h 3191605"/>
                      <a:gd name="connsiteX151" fmla="*/ 786081 w 2826421"/>
                      <a:gd name="connsiteY151" fmla="*/ 1226327 h 3191605"/>
                      <a:gd name="connsiteX152" fmla="*/ 765609 w 2826421"/>
                      <a:gd name="connsiteY152" fmla="*/ 1239975 h 3191605"/>
                      <a:gd name="connsiteX153" fmla="*/ 731490 w 2826421"/>
                      <a:gd name="connsiteY153" fmla="*/ 1253623 h 3191605"/>
                      <a:gd name="connsiteX154" fmla="*/ 724666 w 2826421"/>
                      <a:gd name="connsiteY154" fmla="*/ 1151264 h 3191605"/>
                      <a:gd name="connsiteX155" fmla="*/ 711018 w 2826421"/>
                      <a:gd name="connsiteY155" fmla="*/ 1110321 h 3191605"/>
                      <a:gd name="connsiteX156" fmla="*/ 704194 w 2826421"/>
                      <a:gd name="connsiteY156" fmla="*/ 1089849 h 3191605"/>
                      <a:gd name="connsiteX157" fmla="*/ 690546 w 2826421"/>
                      <a:gd name="connsiteY157" fmla="*/ 1062554 h 3191605"/>
                      <a:gd name="connsiteX158" fmla="*/ 676899 w 2826421"/>
                      <a:gd name="connsiteY158" fmla="*/ 1021611 h 3191605"/>
                      <a:gd name="connsiteX159" fmla="*/ 670075 w 2826421"/>
                      <a:gd name="connsiteY159" fmla="*/ 1001139 h 3191605"/>
                      <a:gd name="connsiteX160" fmla="*/ 663251 w 2826421"/>
                      <a:gd name="connsiteY160" fmla="*/ 980667 h 3191605"/>
                      <a:gd name="connsiteX161" fmla="*/ 649603 w 2826421"/>
                      <a:gd name="connsiteY161" fmla="*/ 960196 h 3191605"/>
                      <a:gd name="connsiteX162" fmla="*/ 629132 w 2826421"/>
                      <a:gd name="connsiteY162" fmla="*/ 912428 h 3191605"/>
                      <a:gd name="connsiteX163" fmla="*/ 601836 w 2826421"/>
                      <a:gd name="connsiteY163" fmla="*/ 871485 h 3191605"/>
                      <a:gd name="connsiteX164" fmla="*/ 595012 w 2826421"/>
                      <a:gd name="connsiteY164" fmla="*/ 837366 h 3191605"/>
                      <a:gd name="connsiteX165" fmla="*/ 574540 w 2826421"/>
                      <a:gd name="connsiteY165" fmla="*/ 810070 h 3191605"/>
                      <a:gd name="connsiteX166" fmla="*/ 567717 w 2826421"/>
                      <a:gd name="connsiteY166" fmla="*/ 789599 h 3191605"/>
                      <a:gd name="connsiteX167" fmla="*/ 547245 w 2826421"/>
                      <a:gd name="connsiteY167" fmla="*/ 769127 h 3191605"/>
                      <a:gd name="connsiteX168" fmla="*/ 533597 w 2826421"/>
                      <a:gd name="connsiteY168" fmla="*/ 748655 h 3191605"/>
                      <a:gd name="connsiteX169" fmla="*/ 513126 w 2826421"/>
                      <a:gd name="connsiteY169" fmla="*/ 728184 h 3191605"/>
                      <a:gd name="connsiteX170" fmla="*/ 499478 w 2826421"/>
                      <a:gd name="connsiteY170" fmla="*/ 707712 h 3191605"/>
                      <a:gd name="connsiteX171" fmla="*/ 479006 w 2826421"/>
                      <a:gd name="connsiteY171" fmla="*/ 687240 h 3191605"/>
                      <a:gd name="connsiteX172" fmla="*/ 444887 w 2826421"/>
                      <a:gd name="connsiteY172" fmla="*/ 646297 h 3191605"/>
                      <a:gd name="connsiteX173" fmla="*/ 410767 w 2826421"/>
                      <a:gd name="connsiteY173" fmla="*/ 571234 h 3191605"/>
                      <a:gd name="connsiteX174" fmla="*/ 390296 w 2826421"/>
                      <a:gd name="connsiteY174" fmla="*/ 550763 h 3191605"/>
                      <a:gd name="connsiteX175" fmla="*/ 363000 w 2826421"/>
                      <a:gd name="connsiteY175" fmla="*/ 502996 h 3191605"/>
                      <a:gd name="connsiteX176" fmla="*/ 342529 w 2826421"/>
                      <a:gd name="connsiteY176" fmla="*/ 482524 h 3191605"/>
                      <a:gd name="connsiteX177" fmla="*/ 301585 w 2826421"/>
                      <a:gd name="connsiteY177" fmla="*/ 421109 h 3191605"/>
                      <a:gd name="connsiteX178" fmla="*/ 287937 w 2826421"/>
                      <a:gd name="connsiteY178" fmla="*/ 400637 h 3191605"/>
                      <a:gd name="connsiteX179" fmla="*/ 267466 w 2826421"/>
                      <a:gd name="connsiteY179" fmla="*/ 380166 h 3191605"/>
                      <a:gd name="connsiteX180" fmla="*/ 260642 w 2826421"/>
                      <a:gd name="connsiteY180" fmla="*/ 359694 h 3191605"/>
                      <a:gd name="connsiteX181" fmla="*/ 240170 w 2826421"/>
                      <a:gd name="connsiteY181" fmla="*/ 332399 h 3191605"/>
                      <a:gd name="connsiteX182" fmla="*/ 226523 w 2826421"/>
                      <a:gd name="connsiteY182" fmla="*/ 311927 h 3191605"/>
                      <a:gd name="connsiteX183" fmla="*/ 212875 w 2826421"/>
                      <a:gd name="connsiteY183" fmla="*/ 284631 h 3191605"/>
                      <a:gd name="connsiteX184" fmla="*/ 206051 w 2826421"/>
                      <a:gd name="connsiteY184" fmla="*/ 264160 h 3191605"/>
                      <a:gd name="connsiteX185" fmla="*/ 171932 w 2826421"/>
                      <a:gd name="connsiteY185" fmla="*/ 216393 h 3191605"/>
                      <a:gd name="connsiteX186" fmla="*/ 158284 w 2826421"/>
                      <a:gd name="connsiteY186" fmla="*/ 189097 h 3191605"/>
                      <a:gd name="connsiteX187" fmla="*/ 117340 w 2826421"/>
                      <a:gd name="connsiteY187" fmla="*/ 154978 h 3191605"/>
                      <a:gd name="connsiteX188" fmla="*/ 103693 w 2826421"/>
                      <a:gd name="connsiteY188" fmla="*/ 114034 h 3191605"/>
                      <a:gd name="connsiteX189" fmla="*/ 96869 w 2826421"/>
                      <a:gd name="connsiteY189" fmla="*/ 93563 h 3191605"/>
                      <a:gd name="connsiteX190" fmla="*/ 83221 w 2826421"/>
                      <a:gd name="connsiteY190" fmla="*/ 73091 h 3191605"/>
                      <a:gd name="connsiteX191" fmla="*/ 55926 w 2826421"/>
                      <a:gd name="connsiteY191" fmla="*/ 11676 h 3191605"/>
                      <a:gd name="connsiteX192" fmla="*/ 49102 w 2826421"/>
                      <a:gd name="connsiteY192" fmla="*/ 32148 h 3191605"/>
                      <a:gd name="connsiteX193" fmla="*/ 62749 w 2826421"/>
                      <a:gd name="connsiteY193" fmla="*/ 93563 h 3191605"/>
                      <a:gd name="connsiteX194" fmla="*/ 69573 w 2826421"/>
                      <a:gd name="connsiteY194" fmla="*/ 182273 h 3191605"/>
                      <a:gd name="connsiteX195" fmla="*/ 76397 w 2826421"/>
                      <a:gd name="connsiteY195" fmla="*/ 284631 h 3191605"/>
                      <a:gd name="connsiteX196" fmla="*/ 2275 w 2826421"/>
                      <a:gd name="connsiteY196" fmla="*/ 500026 h 3191605"/>
                      <a:gd name="connsiteX197" fmla="*/ 90045 w 2826421"/>
                      <a:gd name="connsiteY197" fmla="*/ 393814 h 3191605"/>
                      <a:gd name="connsiteX198" fmla="*/ 96869 w 2826421"/>
                      <a:gd name="connsiteY198" fmla="*/ 523467 h 3191605"/>
                      <a:gd name="connsiteX199" fmla="*/ 103693 w 2826421"/>
                      <a:gd name="connsiteY199" fmla="*/ 578058 h 3191605"/>
                      <a:gd name="connsiteX200" fmla="*/ 95540 w 2826421"/>
                      <a:gd name="connsiteY200" fmla="*/ 345376 h 3191605"/>
                      <a:gd name="connsiteX201" fmla="*/ 95540 w 2826421"/>
                      <a:gd name="connsiteY201" fmla="*/ 422751 h 3191605"/>
                      <a:gd name="connsiteX202" fmla="*/ 117340 w 2826421"/>
                      <a:gd name="connsiteY202" fmla="*/ 456055 h 3191605"/>
                      <a:gd name="connsiteX203" fmla="*/ 113353 w 2826421"/>
                      <a:gd name="connsiteY203" fmla="*/ 380629 h 3191605"/>
                      <a:gd name="connsiteX204" fmla="*/ 119291 w 2826421"/>
                      <a:gd name="connsiteY204" fmla="*/ 374692 h 3191605"/>
                      <a:gd name="connsiteX205" fmla="*/ 113353 w 2826421"/>
                      <a:gd name="connsiteY205" fmla="*/ 511630 h 3191605"/>
                      <a:gd name="connsiteX206" fmla="*/ 30008 w 2826421"/>
                      <a:gd name="connsiteY206" fmla="*/ 529443 h 3191605"/>
                      <a:gd name="connsiteX207" fmla="*/ 52694 w 2826421"/>
                      <a:gd name="connsiteY207" fmla="*/ 844190 h 3191605"/>
                      <a:gd name="connsiteX208" fmla="*/ 66342 w 2826421"/>
                      <a:gd name="connsiteY208" fmla="*/ 1218628 h 3191605"/>
                      <a:gd name="connsiteX209" fmla="*/ 65633 w 2826421"/>
                      <a:gd name="connsiteY209" fmla="*/ 1409520 h 3191605"/>
                      <a:gd name="connsiteX210" fmla="*/ 79990 w 2826421"/>
                      <a:gd name="connsiteY210" fmla="*/ 1403298 h 3191605"/>
                      <a:gd name="connsiteX211" fmla="*/ 71572 w 2826421"/>
                      <a:gd name="connsiteY211" fmla="*/ 1403210 h 3191605"/>
                      <a:gd name="connsiteX212" fmla="*/ 77508 w 2826421"/>
                      <a:gd name="connsiteY212" fmla="*/ 1486523 h 3191605"/>
                      <a:gd name="connsiteX213" fmla="*/ 86814 w 2826421"/>
                      <a:gd name="connsiteY213" fmla="*/ 1457889 h 3191605"/>
                      <a:gd name="connsiteX214" fmla="*/ 107285 w 2826421"/>
                      <a:gd name="connsiteY214" fmla="*/ 1468338 h 3191605"/>
                      <a:gd name="connsiteX215" fmla="*/ 101259 w 2826421"/>
                      <a:gd name="connsiteY215" fmla="*/ 1545714 h 3191605"/>
                      <a:gd name="connsiteX216" fmla="*/ 89603 w 2826421"/>
                      <a:gd name="connsiteY216" fmla="*/ 1545366 h 3191605"/>
                      <a:gd name="connsiteX217" fmla="*/ 87004 w 2826421"/>
                      <a:gd name="connsiteY217" fmla="*/ 1543060 h 3191605"/>
                      <a:gd name="connsiteX218" fmla="*/ 56287 w 2826421"/>
                      <a:gd name="connsiteY218" fmla="*/ 1624838 h 3191605"/>
                      <a:gd name="connsiteX219" fmla="*/ 120933 w 2826421"/>
                      <a:gd name="connsiteY219" fmla="*/ 2034720 h 3191605"/>
                      <a:gd name="connsiteX220" fmla="*/ 53759 w 2826421"/>
                      <a:gd name="connsiteY220" fmla="*/ 2056005 h 3191605"/>
                      <a:gd name="connsiteX221" fmla="*/ 206051 w 2826421"/>
                      <a:gd name="connsiteY221" fmla="*/ 2058840 h 3191605"/>
                      <a:gd name="connsiteX222" fmla="*/ 281114 w 2826421"/>
                      <a:gd name="connsiteY222" fmla="*/ 2045193 h 3191605"/>
                      <a:gd name="connsiteX223" fmla="*/ 301585 w 2826421"/>
                      <a:gd name="connsiteY223" fmla="*/ 2038369 h 3191605"/>
                      <a:gd name="connsiteX224" fmla="*/ 390296 w 2826421"/>
                      <a:gd name="connsiteY224" fmla="*/ 2045193 h 3191605"/>
                      <a:gd name="connsiteX225" fmla="*/ 410767 w 2826421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84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16838 w 2838332"/>
                      <a:gd name="connsiteY195" fmla="*/ 284631 h 3191605"/>
                      <a:gd name="connsiteX196" fmla="*/ 14186 w 2838332"/>
                      <a:gd name="connsiteY196" fmla="*/ 500026 h 3191605"/>
                      <a:gd name="connsiteX197" fmla="*/ 101956 w 2838332"/>
                      <a:gd name="connsiteY197" fmla="*/ 393814 h 3191605"/>
                      <a:gd name="connsiteX198" fmla="*/ 108780 w 2838332"/>
                      <a:gd name="connsiteY198" fmla="*/ 523467 h 3191605"/>
                      <a:gd name="connsiteX199" fmla="*/ 115604 w 2838332"/>
                      <a:gd name="connsiteY199" fmla="*/ 578058 h 3191605"/>
                      <a:gd name="connsiteX200" fmla="*/ 107451 w 2838332"/>
                      <a:gd name="connsiteY200" fmla="*/ 345376 h 3191605"/>
                      <a:gd name="connsiteX201" fmla="*/ 107451 w 2838332"/>
                      <a:gd name="connsiteY201" fmla="*/ 422751 h 3191605"/>
                      <a:gd name="connsiteX202" fmla="*/ 129251 w 2838332"/>
                      <a:gd name="connsiteY202" fmla="*/ 456055 h 3191605"/>
                      <a:gd name="connsiteX203" fmla="*/ 125264 w 2838332"/>
                      <a:gd name="connsiteY203" fmla="*/ 380629 h 3191605"/>
                      <a:gd name="connsiteX204" fmla="*/ 131202 w 2838332"/>
                      <a:gd name="connsiteY204" fmla="*/ 374692 h 3191605"/>
                      <a:gd name="connsiteX205" fmla="*/ 125264 w 2838332"/>
                      <a:gd name="connsiteY205" fmla="*/ 511630 h 3191605"/>
                      <a:gd name="connsiteX206" fmla="*/ 41919 w 2838332"/>
                      <a:gd name="connsiteY206" fmla="*/ 529443 h 3191605"/>
                      <a:gd name="connsiteX207" fmla="*/ 64605 w 2838332"/>
                      <a:gd name="connsiteY207" fmla="*/ 844190 h 3191605"/>
                      <a:gd name="connsiteX208" fmla="*/ 78253 w 2838332"/>
                      <a:gd name="connsiteY208" fmla="*/ 1218628 h 3191605"/>
                      <a:gd name="connsiteX209" fmla="*/ 77544 w 2838332"/>
                      <a:gd name="connsiteY209" fmla="*/ 1409520 h 3191605"/>
                      <a:gd name="connsiteX210" fmla="*/ 91901 w 2838332"/>
                      <a:gd name="connsiteY210" fmla="*/ 1403298 h 3191605"/>
                      <a:gd name="connsiteX211" fmla="*/ 83483 w 2838332"/>
                      <a:gd name="connsiteY211" fmla="*/ 1403210 h 3191605"/>
                      <a:gd name="connsiteX212" fmla="*/ 89419 w 2838332"/>
                      <a:gd name="connsiteY212" fmla="*/ 1486523 h 3191605"/>
                      <a:gd name="connsiteX213" fmla="*/ 98725 w 2838332"/>
                      <a:gd name="connsiteY213" fmla="*/ 1457889 h 3191605"/>
                      <a:gd name="connsiteX214" fmla="*/ 119196 w 2838332"/>
                      <a:gd name="connsiteY214" fmla="*/ 1468338 h 3191605"/>
                      <a:gd name="connsiteX215" fmla="*/ 113170 w 2838332"/>
                      <a:gd name="connsiteY215" fmla="*/ 1545714 h 3191605"/>
                      <a:gd name="connsiteX216" fmla="*/ 101514 w 2838332"/>
                      <a:gd name="connsiteY216" fmla="*/ 1545366 h 3191605"/>
                      <a:gd name="connsiteX217" fmla="*/ 98915 w 2838332"/>
                      <a:gd name="connsiteY217" fmla="*/ 1543060 h 3191605"/>
                      <a:gd name="connsiteX218" fmla="*/ 68198 w 2838332"/>
                      <a:gd name="connsiteY218" fmla="*/ 1624838 h 3191605"/>
                      <a:gd name="connsiteX219" fmla="*/ 132844 w 2838332"/>
                      <a:gd name="connsiteY219" fmla="*/ 2034720 h 3191605"/>
                      <a:gd name="connsiteX220" fmla="*/ 65670 w 2838332"/>
                      <a:gd name="connsiteY220" fmla="*/ 2056005 h 3191605"/>
                      <a:gd name="connsiteX221" fmla="*/ 217962 w 2838332"/>
                      <a:gd name="connsiteY221" fmla="*/ 2058840 h 3191605"/>
                      <a:gd name="connsiteX222" fmla="*/ 293025 w 2838332"/>
                      <a:gd name="connsiteY222" fmla="*/ 2045193 h 3191605"/>
                      <a:gd name="connsiteX223" fmla="*/ 313496 w 2838332"/>
                      <a:gd name="connsiteY223" fmla="*/ 2038369 h 3191605"/>
                      <a:gd name="connsiteX224" fmla="*/ 402207 w 2838332"/>
                      <a:gd name="connsiteY224" fmla="*/ 2045193 h 3191605"/>
                      <a:gd name="connsiteX225" fmla="*/ 422678 w 2838332"/>
                      <a:gd name="connsiteY225" fmla="*/ 2038369 h 3191605"/>
                      <a:gd name="connsiteX0" fmla="*/ 422678 w 2838332"/>
                      <a:gd name="connsiteY0" fmla="*/ 2038369 h 3191605"/>
                      <a:gd name="connsiteX1" fmla="*/ 470445 w 2838332"/>
                      <a:gd name="connsiteY1" fmla="*/ 2045193 h 3191605"/>
                      <a:gd name="connsiteX2" fmla="*/ 525037 w 2838332"/>
                      <a:gd name="connsiteY2" fmla="*/ 2058840 h 3191605"/>
                      <a:gd name="connsiteX3" fmla="*/ 579628 w 2838332"/>
                      <a:gd name="connsiteY3" fmla="*/ 2079312 h 3191605"/>
                      <a:gd name="connsiteX4" fmla="*/ 647866 w 2838332"/>
                      <a:gd name="connsiteY4" fmla="*/ 2099784 h 3191605"/>
                      <a:gd name="connsiteX5" fmla="*/ 709281 w 2838332"/>
                      <a:gd name="connsiteY5" fmla="*/ 2133903 h 3191605"/>
                      <a:gd name="connsiteX6" fmla="*/ 777520 w 2838332"/>
                      <a:gd name="connsiteY6" fmla="*/ 2161199 h 3191605"/>
                      <a:gd name="connsiteX7" fmla="*/ 832111 w 2838332"/>
                      <a:gd name="connsiteY7" fmla="*/ 2195318 h 3191605"/>
                      <a:gd name="connsiteX8" fmla="*/ 859407 w 2838332"/>
                      <a:gd name="connsiteY8" fmla="*/ 2215790 h 3191605"/>
                      <a:gd name="connsiteX9" fmla="*/ 879878 w 2838332"/>
                      <a:gd name="connsiteY9" fmla="*/ 2222614 h 3191605"/>
                      <a:gd name="connsiteX10" fmla="*/ 941293 w 2838332"/>
                      <a:gd name="connsiteY10" fmla="*/ 2236261 h 3191605"/>
                      <a:gd name="connsiteX11" fmla="*/ 975413 w 2838332"/>
                      <a:gd name="connsiteY11" fmla="*/ 2263557 h 3191605"/>
                      <a:gd name="connsiteX12" fmla="*/ 995884 w 2838332"/>
                      <a:gd name="connsiteY12" fmla="*/ 2284028 h 3191605"/>
                      <a:gd name="connsiteX13" fmla="*/ 1050475 w 2838332"/>
                      <a:gd name="connsiteY13" fmla="*/ 2324972 h 3191605"/>
                      <a:gd name="connsiteX14" fmla="*/ 1118714 w 2838332"/>
                      <a:gd name="connsiteY14" fmla="*/ 2400034 h 3191605"/>
                      <a:gd name="connsiteX15" fmla="*/ 1166481 w 2838332"/>
                      <a:gd name="connsiteY15" fmla="*/ 2440978 h 3191605"/>
                      <a:gd name="connsiteX16" fmla="*/ 1221072 w 2838332"/>
                      <a:gd name="connsiteY16" fmla="*/ 2488745 h 3191605"/>
                      <a:gd name="connsiteX17" fmla="*/ 1262016 w 2838332"/>
                      <a:gd name="connsiteY17" fmla="*/ 2543336 h 3191605"/>
                      <a:gd name="connsiteX18" fmla="*/ 1296135 w 2838332"/>
                      <a:gd name="connsiteY18" fmla="*/ 2591103 h 3191605"/>
                      <a:gd name="connsiteX19" fmla="*/ 1323431 w 2838332"/>
                      <a:gd name="connsiteY19" fmla="*/ 2611575 h 3191605"/>
                      <a:gd name="connsiteX20" fmla="*/ 1378022 w 2838332"/>
                      <a:gd name="connsiteY20" fmla="*/ 2666166 h 3191605"/>
                      <a:gd name="connsiteX21" fmla="*/ 1398493 w 2838332"/>
                      <a:gd name="connsiteY21" fmla="*/ 2686637 h 3191605"/>
                      <a:gd name="connsiteX22" fmla="*/ 1439437 w 2838332"/>
                      <a:gd name="connsiteY22" fmla="*/ 2713933 h 3191605"/>
                      <a:gd name="connsiteX23" fmla="*/ 1466732 w 2838332"/>
                      <a:gd name="connsiteY23" fmla="*/ 2754876 h 3191605"/>
                      <a:gd name="connsiteX24" fmla="*/ 1473556 w 2838332"/>
                      <a:gd name="connsiteY24" fmla="*/ 2775348 h 3191605"/>
                      <a:gd name="connsiteX25" fmla="*/ 1487204 w 2838332"/>
                      <a:gd name="connsiteY25" fmla="*/ 2795820 h 3191605"/>
                      <a:gd name="connsiteX26" fmla="*/ 1514499 w 2838332"/>
                      <a:gd name="connsiteY26" fmla="*/ 2843587 h 3191605"/>
                      <a:gd name="connsiteX27" fmla="*/ 1528147 w 2838332"/>
                      <a:gd name="connsiteY27" fmla="*/ 2898178 h 3191605"/>
                      <a:gd name="connsiteX28" fmla="*/ 1548619 w 2838332"/>
                      <a:gd name="connsiteY28" fmla="*/ 2945945 h 3191605"/>
                      <a:gd name="connsiteX29" fmla="*/ 1555443 w 2838332"/>
                      <a:gd name="connsiteY29" fmla="*/ 3000536 h 3191605"/>
                      <a:gd name="connsiteX30" fmla="*/ 1562266 w 2838332"/>
                      <a:gd name="connsiteY30" fmla="*/ 3021008 h 3191605"/>
                      <a:gd name="connsiteX31" fmla="*/ 1569090 w 2838332"/>
                      <a:gd name="connsiteY31" fmla="*/ 3048303 h 3191605"/>
                      <a:gd name="connsiteX32" fmla="*/ 1575914 w 2838332"/>
                      <a:gd name="connsiteY32" fmla="*/ 3102894 h 3191605"/>
                      <a:gd name="connsiteX33" fmla="*/ 1582738 w 2838332"/>
                      <a:gd name="connsiteY33" fmla="*/ 3164309 h 3191605"/>
                      <a:gd name="connsiteX34" fmla="*/ 1623681 w 2838332"/>
                      <a:gd name="connsiteY34" fmla="*/ 3191605 h 3191605"/>
                      <a:gd name="connsiteX35" fmla="*/ 1712392 w 2838332"/>
                      <a:gd name="connsiteY35" fmla="*/ 3177957 h 3191605"/>
                      <a:gd name="connsiteX36" fmla="*/ 1732863 w 2838332"/>
                      <a:gd name="connsiteY36" fmla="*/ 3164309 h 3191605"/>
                      <a:gd name="connsiteX37" fmla="*/ 1746511 w 2838332"/>
                      <a:gd name="connsiteY37" fmla="*/ 3143837 h 3191605"/>
                      <a:gd name="connsiteX38" fmla="*/ 1835222 w 2838332"/>
                      <a:gd name="connsiteY38" fmla="*/ 3123366 h 3191605"/>
                      <a:gd name="connsiteX39" fmla="*/ 1862517 w 2838332"/>
                      <a:gd name="connsiteY39" fmla="*/ 3109718 h 3191605"/>
                      <a:gd name="connsiteX40" fmla="*/ 1944404 w 2838332"/>
                      <a:gd name="connsiteY40" fmla="*/ 3089246 h 3191605"/>
                      <a:gd name="connsiteX41" fmla="*/ 1985347 w 2838332"/>
                      <a:gd name="connsiteY41" fmla="*/ 3061951 h 3191605"/>
                      <a:gd name="connsiteX42" fmla="*/ 2012643 w 2838332"/>
                      <a:gd name="connsiteY42" fmla="*/ 3041479 h 3191605"/>
                      <a:gd name="connsiteX43" fmla="*/ 2053586 w 2838332"/>
                      <a:gd name="connsiteY43" fmla="*/ 3027831 h 3191605"/>
                      <a:gd name="connsiteX44" fmla="*/ 2135472 w 2838332"/>
                      <a:gd name="connsiteY44" fmla="*/ 3014184 h 3191605"/>
                      <a:gd name="connsiteX45" fmla="*/ 2155944 w 2838332"/>
                      <a:gd name="connsiteY45" fmla="*/ 3007360 h 3191605"/>
                      <a:gd name="connsiteX46" fmla="*/ 2183240 w 2838332"/>
                      <a:gd name="connsiteY46" fmla="*/ 3000536 h 3191605"/>
                      <a:gd name="connsiteX47" fmla="*/ 2251478 w 2838332"/>
                      <a:gd name="connsiteY47" fmla="*/ 2945945 h 3191605"/>
                      <a:gd name="connsiteX48" fmla="*/ 2285598 w 2838332"/>
                      <a:gd name="connsiteY48" fmla="*/ 2918649 h 3191605"/>
                      <a:gd name="connsiteX49" fmla="*/ 2312893 w 2838332"/>
                      <a:gd name="connsiteY49" fmla="*/ 2891354 h 3191605"/>
                      <a:gd name="connsiteX50" fmla="*/ 2367484 w 2838332"/>
                      <a:gd name="connsiteY50" fmla="*/ 2864058 h 3191605"/>
                      <a:gd name="connsiteX51" fmla="*/ 2394780 w 2838332"/>
                      <a:gd name="connsiteY51" fmla="*/ 2850411 h 3191605"/>
                      <a:gd name="connsiteX52" fmla="*/ 2483490 w 2838332"/>
                      <a:gd name="connsiteY52" fmla="*/ 2775348 h 3191605"/>
                      <a:gd name="connsiteX53" fmla="*/ 2510786 w 2838332"/>
                      <a:gd name="connsiteY53" fmla="*/ 2754876 h 3191605"/>
                      <a:gd name="connsiteX54" fmla="*/ 2551729 w 2838332"/>
                      <a:gd name="connsiteY54" fmla="*/ 2686637 h 3191605"/>
                      <a:gd name="connsiteX55" fmla="*/ 2572201 w 2838332"/>
                      <a:gd name="connsiteY55" fmla="*/ 2645694 h 3191605"/>
                      <a:gd name="connsiteX56" fmla="*/ 2599496 w 2838332"/>
                      <a:gd name="connsiteY56" fmla="*/ 2604751 h 3191605"/>
                      <a:gd name="connsiteX57" fmla="*/ 2613144 w 2838332"/>
                      <a:gd name="connsiteY57" fmla="*/ 2577455 h 3191605"/>
                      <a:gd name="connsiteX58" fmla="*/ 2633616 w 2838332"/>
                      <a:gd name="connsiteY58" fmla="*/ 2556984 h 3191605"/>
                      <a:gd name="connsiteX59" fmla="*/ 2654087 w 2838332"/>
                      <a:gd name="connsiteY59" fmla="*/ 2529688 h 3191605"/>
                      <a:gd name="connsiteX60" fmla="*/ 2667735 w 2838332"/>
                      <a:gd name="connsiteY60" fmla="*/ 2509217 h 3191605"/>
                      <a:gd name="connsiteX61" fmla="*/ 2701854 w 2838332"/>
                      <a:gd name="connsiteY61" fmla="*/ 2461449 h 3191605"/>
                      <a:gd name="connsiteX62" fmla="*/ 2742798 w 2838332"/>
                      <a:gd name="connsiteY62" fmla="*/ 2413682 h 3191605"/>
                      <a:gd name="connsiteX63" fmla="*/ 2776917 w 2838332"/>
                      <a:gd name="connsiteY63" fmla="*/ 2372739 h 3191605"/>
                      <a:gd name="connsiteX64" fmla="*/ 2804213 w 2838332"/>
                      <a:gd name="connsiteY64" fmla="*/ 2331796 h 3191605"/>
                      <a:gd name="connsiteX65" fmla="*/ 2817860 w 2838332"/>
                      <a:gd name="connsiteY65" fmla="*/ 2270381 h 3191605"/>
                      <a:gd name="connsiteX66" fmla="*/ 2824684 w 2838332"/>
                      <a:gd name="connsiteY66" fmla="*/ 2208966 h 3191605"/>
                      <a:gd name="connsiteX67" fmla="*/ 2838332 w 2838332"/>
                      <a:gd name="connsiteY67" fmla="*/ 2168023 h 3191605"/>
                      <a:gd name="connsiteX68" fmla="*/ 2831508 w 2838332"/>
                      <a:gd name="connsiteY68" fmla="*/ 1895067 h 3191605"/>
                      <a:gd name="connsiteX69" fmla="*/ 2824684 w 2838332"/>
                      <a:gd name="connsiteY69" fmla="*/ 1874596 h 3191605"/>
                      <a:gd name="connsiteX70" fmla="*/ 2817860 w 2838332"/>
                      <a:gd name="connsiteY70" fmla="*/ 1847300 h 3191605"/>
                      <a:gd name="connsiteX71" fmla="*/ 2811037 w 2838332"/>
                      <a:gd name="connsiteY71" fmla="*/ 1826828 h 3191605"/>
                      <a:gd name="connsiteX72" fmla="*/ 2804213 w 2838332"/>
                      <a:gd name="connsiteY72" fmla="*/ 1799533 h 3191605"/>
                      <a:gd name="connsiteX73" fmla="*/ 2776917 w 2838332"/>
                      <a:gd name="connsiteY73" fmla="*/ 1758590 h 3191605"/>
                      <a:gd name="connsiteX74" fmla="*/ 2742798 w 2838332"/>
                      <a:gd name="connsiteY74" fmla="*/ 1710823 h 3191605"/>
                      <a:gd name="connsiteX75" fmla="*/ 2715502 w 2838332"/>
                      <a:gd name="connsiteY75" fmla="*/ 1669879 h 3191605"/>
                      <a:gd name="connsiteX76" fmla="*/ 2674559 w 2838332"/>
                      <a:gd name="connsiteY76" fmla="*/ 1649408 h 3191605"/>
                      <a:gd name="connsiteX77" fmla="*/ 2633616 w 2838332"/>
                      <a:gd name="connsiteY77" fmla="*/ 1622112 h 3191605"/>
                      <a:gd name="connsiteX78" fmla="*/ 2613144 w 2838332"/>
                      <a:gd name="connsiteY78" fmla="*/ 1608464 h 3191605"/>
                      <a:gd name="connsiteX79" fmla="*/ 2517610 w 2838332"/>
                      <a:gd name="connsiteY79" fmla="*/ 1594817 h 3191605"/>
                      <a:gd name="connsiteX80" fmla="*/ 2456195 w 2838332"/>
                      <a:gd name="connsiteY80" fmla="*/ 1601640 h 3191605"/>
                      <a:gd name="connsiteX81" fmla="*/ 2408428 w 2838332"/>
                      <a:gd name="connsiteY81" fmla="*/ 1656231 h 3191605"/>
                      <a:gd name="connsiteX82" fmla="*/ 2381132 w 2838332"/>
                      <a:gd name="connsiteY82" fmla="*/ 1683527 h 3191605"/>
                      <a:gd name="connsiteX83" fmla="*/ 2340189 w 2838332"/>
                      <a:gd name="connsiteY83" fmla="*/ 1751766 h 3191605"/>
                      <a:gd name="connsiteX84" fmla="*/ 2340189 w 2838332"/>
                      <a:gd name="connsiteY84" fmla="*/ 1922363 h 3191605"/>
                      <a:gd name="connsiteX85" fmla="*/ 2367484 w 2838332"/>
                      <a:gd name="connsiteY85" fmla="*/ 1963306 h 3191605"/>
                      <a:gd name="connsiteX86" fmla="*/ 2381132 w 2838332"/>
                      <a:gd name="connsiteY86" fmla="*/ 1983778 h 3191605"/>
                      <a:gd name="connsiteX87" fmla="*/ 2428899 w 2838332"/>
                      <a:gd name="connsiteY87" fmla="*/ 2024721 h 3191605"/>
                      <a:gd name="connsiteX88" fmla="*/ 2449371 w 2838332"/>
                      <a:gd name="connsiteY88" fmla="*/ 2031545 h 3191605"/>
                      <a:gd name="connsiteX89" fmla="*/ 2497138 w 2838332"/>
                      <a:gd name="connsiteY89" fmla="*/ 2045193 h 3191605"/>
                      <a:gd name="connsiteX90" fmla="*/ 2538081 w 2838332"/>
                      <a:gd name="connsiteY90" fmla="*/ 2031545 h 3191605"/>
                      <a:gd name="connsiteX91" fmla="*/ 2524434 w 2838332"/>
                      <a:gd name="connsiteY91" fmla="*/ 2106608 h 3191605"/>
                      <a:gd name="connsiteX92" fmla="*/ 2517610 w 2838332"/>
                      <a:gd name="connsiteY92" fmla="*/ 2127079 h 3191605"/>
                      <a:gd name="connsiteX93" fmla="*/ 2490314 w 2838332"/>
                      <a:gd name="connsiteY93" fmla="*/ 2168023 h 3191605"/>
                      <a:gd name="connsiteX94" fmla="*/ 2469843 w 2838332"/>
                      <a:gd name="connsiteY94" fmla="*/ 2181670 h 3191605"/>
                      <a:gd name="connsiteX95" fmla="*/ 2442547 w 2838332"/>
                      <a:gd name="connsiteY95" fmla="*/ 2222614 h 3191605"/>
                      <a:gd name="connsiteX96" fmla="*/ 2401604 w 2838332"/>
                      <a:gd name="connsiteY96" fmla="*/ 2249909 h 3191605"/>
                      <a:gd name="connsiteX97" fmla="*/ 2381132 w 2838332"/>
                      <a:gd name="connsiteY97" fmla="*/ 2263557 h 3191605"/>
                      <a:gd name="connsiteX98" fmla="*/ 2340189 w 2838332"/>
                      <a:gd name="connsiteY98" fmla="*/ 2277205 h 3191605"/>
                      <a:gd name="connsiteX99" fmla="*/ 2319717 w 2838332"/>
                      <a:gd name="connsiteY99" fmla="*/ 2290852 h 3191605"/>
                      <a:gd name="connsiteX100" fmla="*/ 2265126 w 2838332"/>
                      <a:gd name="connsiteY100" fmla="*/ 2304500 h 3191605"/>
                      <a:gd name="connsiteX101" fmla="*/ 2217359 w 2838332"/>
                      <a:gd name="connsiteY101" fmla="*/ 2331796 h 3191605"/>
                      <a:gd name="connsiteX102" fmla="*/ 2169592 w 2838332"/>
                      <a:gd name="connsiteY102" fmla="*/ 2324972 h 3191605"/>
                      <a:gd name="connsiteX103" fmla="*/ 2108177 w 2838332"/>
                      <a:gd name="connsiteY103" fmla="*/ 2318148 h 3191605"/>
                      <a:gd name="connsiteX104" fmla="*/ 2067234 w 2838332"/>
                      <a:gd name="connsiteY104" fmla="*/ 2304500 h 3191605"/>
                      <a:gd name="connsiteX105" fmla="*/ 2026290 w 2838332"/>
                      <a:gd name="connsiteY105" fmla="*/ 2277205 h 3191605"/>
                      <a:gd name="connsiteX106" fmla="*/ 1985347 w 2838332"/>
                      <a:gd name="connsiteY106" fmla="*/ 2263557 h 3191605"/>
                      <a:gd name="connsiteX107" fmla="*/ 1944404 w 2838332"/>
                      <a:gd name="connsiteY107" fmla="*/ 2236261 h 3191605"/>
                      <a:gd name="connsiteX108" fmla="*/ 1930756 w 2838332"/>
                      <a:gd name="connsiteY108" fmla="*/ 2215790 h 3191605"/>
                      <a:gd name="connsiteX109" fmla="*/ 1903460 w 2838332"/>
                      <a:gd name="connsiteY109" fmla="*/ 2168023 h 3191605"/>
                      <a:gd name="connsiteX110" fmla="*/ 1896637 w 2838332"/>
                      <a:gd name="connsiteY110" fmla="*/ 2147551 h 3191605"/>
                      <a:gd name="connsiteX111" fmla="*/ 1882989 w 2838332"/>
                      <a:gd name="connsiteY111" fmla="*/ 2127079 h 3191605"/>
                      <a:gd name="connsiteX112" fmla="*/ 1848869 w 2838332"/>
                      <a:gd name="connsiteY112" fmla="*/ 2072488 h 3191605"/>
                      <a:gd name="connsiteX113" fmla="*/ 1835222 w 2838332"/>
                      <a:gd name="connsiteY113" fmla="*/ 2052017 h 3191605"/>
                      <a:gd name="connsiteX114" fmla="*/ 1794278 w 2838332"/>
                      <a:gd name="connsiteY114" fmla="*/ 2024721 h 3191605"/>
                      <a:gd name="connsiteX115" fmla="*/ 1780631 w 2838332"/>
                      <a:gd name="connsiteY115" fmla="*/ 2004249 h 3191605"/>
                      <a:gd name="connsiteX116" fmla="*/ 1732863 w 2838332"/>
                      <a:gd name="connsiteY116" fmla="*/ 1970130 h 3191605"/>
                      <a:gd name="connsiteX117" fmla="*/ 1637329 w 2838332"/>
                      <a:gd name="connsiteY117" fmla="*/ 1990602 h 3191605"/>
                      <a:gd name="connsiteX118" fmla="*/ 1575914 w 2838332"/>
                      <a:gd name="connsiteY118" fmla="*/ 2024721 h 3191605"/>
                      <a:gd name="connsiteX119" fmla="*/ 1555443 w 2838332"/>
                      <a:gd name="connsiteY119" fmla="*/ 2045193 h 3191605"/>
                      <a:gd name="connsiteX120" fmla="*/ 1528147 w 2838332"/>
                      <a:gd name="connsiteY120" fmla="*/ 1922363 h 3191605"/>
                      <a:gd name="connsiteX121" fmla="*/ 1521323 w 2838332"/>
                      <a:gd name="connsiteY121" fmla="*/ 1860948 h 3191605"/>
                      <a:gd name="connsiteX122" fmla="*/ 1514499 w 2838332"/>
                      <a:gd name="connsiteY122" fmla="*/ 1779061 h 3191605"/>
                      <a:gd name="connsiteX123" fmla="*/ 1521323 w 2838332"/>
                      <a:gd name="connsiteY123" fmla="*/ 1656231 h 3191605"/>
                      <a:gd name="connsiteX124" fmla="*/ 1507675 w 2838332"/>
                      <a:gd name="connsiteY124" fmla="*/ 1635760 h 3191605"/>
                      <a:gd name="connsiteX125" fmla="*/ 1466732 w 2838332"/>
                      <a:gd name="connsiteY125" fmla="*/ 1608464 h 3191605"/>
                      <a:gd name="connsiteX126" fmla="*/ 1425789 w 2838332"/>
                      <a:gd name="connsiteY126" fmla="*/ 1594817 h 3191605"/>
                      <a:gd name="connsiteX127" fmla="*/ 1296135 w 2838332"/>
                      <a:gd name="connsiteY127" fmla="*/ 1587993 h 3191605"/>
                      <a:gd name="connsiteX128" fmla="*/ 1255192 w 2838332"/>
                      <a:gd name="connsiteY128" fmla="*/ 1601640 h 3191605"/>
                      <a:gd name="connsiteX129" fmla="*/ 1221072 w 2838332"/>
                      <a:gd name="connsiteY129" fmla="*/ 1587993 h 3191605"/>
                      <a:gd name="connsiteX130" fmla="*/ 1227896 w 2838332"/>
                      <a:gd name="connsiteY130" fmla="*/ 1567521 h 3191605"/>
                      <a:gd name="connsiteX131" fmla="*/ 1241544 w 2838332"/>
                      <a:gd name="connsiteY131" fmla="*/ 1465163 h 3191605"/>
                      <a:gd name="connsiteX132" fmla="*/ 1234720 w 2838332"/>
                      <a:gd name="connsiteY132" fmla="*/ 1321861 h 3191605"/>
                      <a:gd name="connsiteX133" fmla="*/ 1227896 w 2838332"/>
                      <a:gd name="connsiteY133" fmla="*/ 1287742 h 3191605"/>
                      <a:gd name="connsiteX134" fmla="*/ 1207425 w 2838332"/>
                      <a:gd name="connsiteY134" fmla="*/ 1246799 h 3191605"/>
                      <a:gd name="connsiteX135" fmla="*/ 1186953 w 2838332"/>
                      <a:gd name="connsiteY135" fmla="*/ 1233151 h 3191605"/>
                      <a:gd name="connsiteX136" fmla="*/ 1173305 w 2838332"/>
                      <a:gd name="connsiteY136" fmla="*/ 1212679 h 3191605"/>
                      <a:gd name="connsiteX137" fmla="*/ 1132362 w 2838332"/>
                      <a:gd name="connsiteY137" fmla="*/ 1192208 h 3191605"/>
                      <a:gd name="connsiteX138" fmla="*/ 1091419 w 2838332"/>
                      <a:gd name="connsiteY138" fmla="*/ 1164912 h 3191605"/>
                      <a:gd name="connsiteX139" fmla="*/ 1070947 w 2838332"/>
                      <a:gd name="connsiteY139" fmla="*/ 1151264 h 3191605"/>
                      <a:gd name="connsiteX140" fmla="*/ 1050475 w 2838332"/>
                      <a:gd name="connsiteY140" fmla="*/ 1123969 h 3191605"/>
                      <a:gd name="connsiteX141" fmla="*/ 1030004 w 2838332"/>
                      <a:gd name="connsiteY141" fmla="*/ 1089849 h 3191605"/>
                      <a:gd name="connsiteX142" fmla="*/ 1009532 w 2838332"/>
                      <a:gd name="connsiteY142" fmla="*/ 1076202 h 3191605"/>
                      <a:gd name="connsiteX143" fmla="*/ 989060 w 2838332"/>
                      <a:gd name="connsiteY143" fmla="*/ 1035258 h 3191605"/>
                      <a:gd name="connsiteX144" fmla="*/ 982237 w 2838332"/>
                      <a:gd name="connsiteY144" fmla="*/ 1014787 h 3191605"/>
                      <a:gd name="connsiteX145" fmla="*/ 961765 w 2838332"/>
                      <a:gd name="connsiteY145" fmla="*/ 1007963 h 3191605"/>
                      <a:gd name="connsiteX146" fmla="*/ 900350 w 2838332"/>
                      <a:gd name="connsiteY146" fmla="*/ 1069378 h 3191605"/>
                      <a:gd name="connsiteX147" fmla="*/ 873054 w 2838332"/>
                      <a:gd name="connsiteY147" fmla="*/ 1096673 h 3191605"/>
                      <a:gd name="connsiteX148" fmla="*/ 859407 w 2838332"/>
                      <a:gd name="connsiteY148" fmla="*/ 1117145 h 3191605"/>
                      <a:gd name="connsiteX149" fmla="*/ 838935 w 2838332"/>
                      <a:gd name="connsiteY149" fmla="*/ 1137617 h 3191605"/>
                      <a:gd name="connsiteX150" fmla="*/ 811640 w 2838332"/>
                      <a:gd name="connsiteY150" fmla="*/ 1185384 h 3191605"/>
                      <a:gd name="connsiteX151" fmla="*/ 797992 w 2838332"/>
                      <a:gd name="connsiteY151" fmla="*/ 1226327 h 3191605"/>
                      <a:gd name="connsiteX152" fmla="*/ 777520 w 2838332"/>
                      <a:gd name="connsiteY152" fmla="*/ 1239975 h 3191605"/>
                      <a:gd name="connsiteX153" fmla="*/ 743401 w 2838332"/>
                      <a:gd name="connsiteY153" fmla="*/ 1253623 h 3191605"/>
                      <a:gd name="connsiteX154" fmla="*/ 736577 w 2838332"/>
                      <a:gd name="connsiteY154" fmla="*/ 1151264 h 3191605"/>
                      <a:gd name="connsiteX155" fmla="*/ 722929 w 2838332"/>
                      <a:gd name="connsiteY155" fmla="*/ 1110321 h 3191605"/>
                      <a:gd name="connsiteX156" fmla="*/ 716105 w 2838332"/>
                      <a:gd name="connsiteY156" fmla="*/ 1089849 h 3191605"/>
                      <a:gd name="connsiteX157" fmla="*/ 702457 w 2838332"/>
                      <a:gd name="connsiteY157" fmla="*/ 1062554 h 3191605"/>
                      <a:gd name="connsiteX158" fmla="*/ 688810 w 2838332"/>
                      <a:gd name="connsiteY158" fmla="*/ 1021611 h 3191605"/>
                      <a:gd name="connsiteX159" fmla="*/ 681986 w 2838332"/>
                      <a:gd name="connsiteY159" fmla="*/ 1001139 h 3191605"/>
                      <a:gd name="connsiteX160" fmla="*/ 675162 w 2838332"/>
                      <a:gd name="connsiteY160" fmla="*/ 980667 h 3191605"/>
                      <a:gd name="connsiteX161" fmla="*/ 661514 w 2838332"/>
                      <a:gd name="connsiteY161" fmla="*/ 960196 h 3191605"/>
                      <a:gd name="connsiteX162" fmla="*/ 641043 w 2838332"/>
                      <a:gd name="connsiteY162" fmla="*/ 912428 h 3191605"/>
                      <a:gd name="connsiteX163" fmla="*/ 613747 w 2838332"/>
                      <a:gd name="connsiteY163" fmla="*/ 871485 h 3191605"/>
                      <a:gd name="connsiteX164" fmla="*/ 606923 w 2838332"/>
                      <a:gd name="connsiteY164" fmla="*/ 837366 h 3191605"/>
                      <a:gd name="connsiteX165" fmla="*/ 586451 w 2838332"/>
                      <a:gd name="connsiteY165" fmla="*/ 810070 h 3191605"/>
                      <a:gd name="connsiteX166" fmla="*/ 579628 w 2838332"/>
                      <a:gd name="connsiteY166" fmla="*/ 789599 h 3191605"/>
                      <a:gd name="connsiteX167" fmla="*/ 559156 w 2838332"/>
                      <a:gd name="connsiteY167" fmla="*/ 769127 h 3191605"/>
                      <a:gd name="connsiteX168" fmla="*/ 545508 w 2838332"/>
                      <a:gd name="connsiteY168" fmla="*/ 748655 h 3191605"/>
                      <a:gd name="connsiteX169" fmla="*/ 525037 w 2838332"/>
                      <a:gd name="connsiteY169" fmla="*/ 728184 h 3191605"/>
                      <a:gd name="connsiteX170" fmla="*/ 511389 w 2838332"/>
                      <a:gd name="connsiteY170" fmla="*/ 707712 h 3191605"/>
                      <a:gd name="connsiteX171" fmla="*/ 490917 w 2838332"/>
                      <a:gd name="connsiteY171" fmla="*/ 687240 h 3191605"/>
                      <a:gd name="connsiteX172" fmla="*/ 456798 w 2838332"/>
                      <a:gd name="connsiteY172" fmla="*/ 646297 h 3191605"/>
                      <a:gd name="connsiteX173" fmla="*/ 422678 w 2838332"/>
                      <a:gd name="connsiteY173" fmla="*/ 571234 h 3191605"/>
                      <a:gd name="connsiteX174" fmla="*/ 402207 w 2838332"/>
                      <a:gd name="connsiteY174" fmla="*/ 550763 h 3191605"/>
                      <a:gd name="connsiteX175" fmla="*/ 374911 w 2838332"/>
                      <a:gd name="connsiteY175" fmla="*/ 502996 h 3191605"/>
                      <a:gd name="connsiteX176" fmla="*/ 354440 w 2838332"/>
                      <a:gd name="connsiteY176" fmla="*/ 482524 h 3191605"/>
                      <a:gd name="connsiteX177" fmla="*/ 313496 w 2838332"/>
                      <a:gd name="connsiteY177" fmla="*/ 421109 h 3191605"/>
                      <a:gd name="connsiteX178" fmla="*/ 299848 w 2838332"/>
                      <a:gd name="connsiteY178" fmla="*/ 400637 h 3191605"/>
                      <a:gd name="connsiteX179" fmla="*/ 279377 w 2838332"/>
                      <a:gd name="connsiteY179" fmla="*/ 380166 h 3191605"/>
                      <a:gd name="connsiteX180" fmla="*/ 272553 w 2838332"/>
                      <a:gd name="connsiteY180" fmla="*/ 359694 h 3191605"/>
                      <a:gd name="connsiteX181" fmla="*/ 252081 w 2838332"/>
                      <a:gd name="connsiteY181" fmla="*/ 332399 h 3191605"/>
                      <a:gd name="connsiteX182" fmla="*/ 238434 w 2838332"/>
                      <a:gd name="connsiteY182" fmla="*/ 311927 h 3191605"/>
                      <a:gd name="connsiteX183" fmla="*/ 224786 w 2838332"/>
                      <a:gd name="connsiteY183" fmla="*/ 284631 h 3191605"/>
                      <a:gd name="connsiteX184" fmla="*/ 217962 w 2838332"/>
                      <a:gd name="connsiteY184" fmla="*/ 264160 h 3191605"/>
                      <a:gd name="connsiteX185" fmla="*/ 183843 w 2838332"/>
                      <a:gd name="connsiteY185" fmla="*/ 216393 h 3191605"/>
                      <a:gd name="connsiteX186" fmla="*/ 170195 w 2838332"/>
                      <a:gd name="connsiteY186" fmla="*/ 189097 h 3191605"/>
                      <a:gd name="connsiteX187" fmla="*/ 129251 w 2838332"/>
                      <a:gd name="connsiteY187" fmla="*/ 154978 h 3191605"/>
                      <a:gd name="connsiteX188" fmla="*/ 115604 w 2838332"/>
                      <a:gd name="connsiteY188" fmla="*/ 114034 h 3191605"/>
                      <a:gd name="connsiteX189" fmla="*/ 108780 w 2838332"/>
                      <a:gd name="connsiteY189" fmla="*/ 93563 h 3191605"/>
                      <a:gd name="connsiteX190" fmla="*/ 95132 w 2838332"/>
                      <a:gd name="connsiteY190" fmla="*/ 73091 h 3191605"/>
                      <a:gd name="connsiteX191" fmla="*/ 67837 w 2838332"/>
                      <a:gd name="connsiteY191" fmla="*/ 11676 h 3191605"/>
                      <a:gd name="connsiteX192" fmla="*/ 61013 w 2838332"/>
                      <a:gd name="connsiteY192" fmla="*/ 32148 h 3191605"/>
                      <a:gd name="connsiteX193" fmla="*/ 74660 w 2838332"/>
                      <a:gd name="connsiteY193" fmla="*/ 93563 h 3191605"/>
                      <a:gd name="connsiteX194" fmla="*/ 81452 w 2838332"/>
                      <a:gd name="connsiteY194" fmla="*/ 182273 h 3191605"/>
                      <a:gd name="connsiteX195" fmla="*/ 77682 w 2838332"/>
                      <a:gd name="connsiteY195" fmla="*/ 118605 h 3191605"/>
                      <a:gd name="connsiteX196" fmla="*/ 16838 w 2838332"/>
                      <a:gd name="connsiteY196" fmla="*/ 284631 h 3191605"/>
                      <a:gd name="connsiteX197" fmla="*/ 14186 w 2838332"/>
                      <a:gd name="connsiteY197" fmla="*/ 500026 h 3191605"/>
                      <a:gd name="connsiteX198" fmla="*/ 101956 w 2838332"/>
                      <a:gd name="connsiteY198" fmla="*/ 393814 h 3191605"/>
                      <a:gd name="connsiteX199" fmla="*/ 108780 w 2838332"/>
                      <a:gd name="connsiteY199" fmla="*/ 523467 h 3191605"/>
                      <a:gd name="connsiteX200" fmla="*/ 115604 w 2838332"/>
                      <a:gd name="connsiteY200" fmla="*/ 578058 h 3191605"/>
                      <a:gd name="connsiteX201" fmla="*/ 107451 w 2838332"/>
                      <a:gd name="connsiteY201" fmla="*/ 345376 h 3191605"/>
                      <a:gd name="connsiteX202" fmla="*/ 107451 w 2838332"/>
                      <a:gd name="connsiteY202" fmla="*/ 422751 h 3191605"/>
                      <a:gd name="connsiteX203" fmla="*/ 129251 w 2838332"/>
                      <a:gd name="connsiteY203" fmla="*/ 456055 h 3191605"/>
                      <a:gd name="connsiteX204" fmla="*/ 125264 w 2838332"/>
                      <a:gd name="connsiteY204" fmla="*/ 380629 h 3191605"/>
                      <a:gd name="connsiteX205" fmla="*/ 131202 w 2838332"/>
                      <a:gd name="connsiteY205" fmla="*/ 374692 h 3191605"/>
                      <a:gd name="connsiteX206" fmla="*/ 125264 w 2838332"/>
                      <a:gd name="connsiteY206" fmla="*/ 511630 h 3191605"/>
                      <a:gd name="connsiteX207" fmla="*/ 41919 w 2838332"/>
                      <a:gd name="connsiteY207" fmla="*/ 529443 h 3191605"/>
                      <a:gd name="connsiteX208" fmla="*/ 64605 w 2838332"/>
                      <a:gd name="connsiteY208" fmla="*/ 844190 h 3191605"/>
                      <a:gd name="connsiteX209" fmla="*/ 78253 w 2838332"/>
                      <a:gd name="connsiteY209" fmla="*/ 1218628 h 3191605"/>
                      <a:gd name="connsiteX210" fmla="*/ 77544 w 2838332"/>
                      <a:gd name="connsiteY210" fmla="*/ 1409520 h 3191605"/>
                      <a:gd name="connsiteX211" fmla="*/ 91901 w 2838332"/>
                      <a:gd name="connsiteY211" fmla="*/ 1403298 h 3191605"/>
                      <a:gd name="connsiteX212" fmla="*/ 83483 w 2838332"/>
                      <a:gd name="connsiteY212" fmla="*/ 1403210 h 3191605"/>
                      <a:gd name="connsiteX213" fmla="*/ 89419 w 2838332"/>
                      <a:gd name="connsiteY213" fmla="*/ 1486523 h 3191605"/>
                      <a:gd name="connsiteX214" fmla="*/ 98725 w 2838332"/>
                      <a:gd name="connsiteY214" fmla="*/ 1457889 h 3191605"/>
                      <a:gd name="connsiteX215" fmla="*/ 119196 w 2838332"/>
                      <a:gd name="connsiteY215" fmla="*/ 1468338 h 3191605"/>
                      <a:gd name="connsiteX216" fmla="*/ 113170 w 2838332"/>
                      <a:gd name="connsiteY216" fmla="*/ 1545714 h 3191605"/>
                      <a:gd name="connsiteX217" fmla="*/ 101514 w 2838332"/>
                      <a:gd name="connsiteY217" fmla="*/ 1545366 h 3191605"/>
                      <a:gd name="connsiteX218" fmla="*/ 98915 w 2838332"/>
                      <a:gd name="connsiteY218" fmla="*/ 1543060 h 3191605"/>
                      <a:gd name="connsiteX219" fmla="*/ 68198 w 2838332"/>
                      <a:gd name="connsiteY219" fmla="*/ 1624838 h 3191605"/>
                      <a:gd name="connsiteX220" fmla="*/ 132844 w 2838332"/>
                      <a:gd name="connsiteY220" fmla="*/ 2034720 h 3191605"/>
                      <a:gd name="connsiteX221" fmla="*/ 65670 w 2838332"/>
                      <a:gd name="connsiteY221" fmla="*/ 2056005 h 3191605"/>
                      <a:gd name="connsiteX222" fmla="*/ 217962 w 2838332"/>
                      <a:gd name="connsiteY222" fmla="*/ 2058840 h 3191605"/>
                      <a:gd name="connsiteX223" fmla="*/ 293025 w 2838332"/>
                      <a:gd name="connsiteY223" fmla="*/ 2045193 h 3191605"/>
                      <a:gd name="connsiteX224" fmla="*/ 313496 w 2838332"/>
                      <a:gd name="connsiteY224" fmla="*/ 2038369 h 3191605"/>
                      <a:gd name="connsiteX225" fmla="*/ 402207 w 2838332"/>
                      <a:gd name="connsiteY225" fmla="*/ 2045193 h 3191605"/>
                      <a:gd name="connsiteX226" fmla="*/ 422678 w 2838332"/>
                      <a:gd name="connsiteY226" fmla="*/ 2038369 h 3191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</a:cxnLst>
                    <a:rect l="l" t="t" r="r" b="b"/>
                    <a:pathLst>
                      <a:path w="2838332" h="3191605">
                        <a:moveTo>
                          <a:pt x="422678" y="2038369"/>
                        </a:moveTo>
                        <a:cubicBezTo>
                          <a:pt x="434051" y="2038369"/>
                          <a:pt x="454673" y="2042039"/>
                          <a:pt x="470445" y="2045193"/>
                        </a:cubicBezTo>
                        <a:cubicBezTo>
                          <a:pt x="488838" y="2048871"/>
                          <a:pt x="525037" y="2058840"/>
                          <a:pt x="525037" y="2058840"/>
                        </a:cubicBezTo>
                        <a:cubicBezTo>
                          <a:pt x="580875" y="2086760"/>
                          <a:pt x="523881" y="2060729"/>
                          <a:pt x="579628" y="2079312"/>
                        </a:cubicBezTo>
                        <a:cubicBezTo>
                          <a:pt x="646962" y="2101757"/>
                          <a:pt x="580482" y="2086307"/>
                          <a:pt x="647866" y="2099784"/>
                        </a:cubicBezTo>
                        <a:cubicBezTo>
                          <a:pt x="669428" y="2112720"/>
                          <a:pt x="686445" y="2124116"/>
                          <a:pt x="709281" y="2133903"/>
                        </a:cubicBezTo>
                        <a:cubicBezTo>
                          <a:pt x="731799" y="2143554"/>
                          <a:pt x="777520" y="2161199"/>
                          <a:pt x="777520" y="2161199"/>
                        </a:cubicBezTo>
                        <a:cubicBezTo>
                          <a:pt x="818534" y="2202211"/>
                          <a:pt x="773953" y="2163007"/>
                          <a:pt x="832111" y="2195318"/>
                        </a:cubicBezTo>
                        <a:cubicBezTo>
                          <a:pt x="842053" y="2200841"/>
                          <a:pt x="849532" y="2210147"/>
                          <a:pt x="859407" y="2215790"/>
                        </a:cubicBezTo>
                        <a:cubicBezTo>
                          <a:pt x="865652" y="2219359"/>
                          <a:pt x="872900" y="2220870"/>
                          <a:pt x="879878" y="2222614"/>
                        </a:cubicBezTo>
                        <a:cubicBezTo>
                          <a:pt x="900223" y="2227700"/>
                          <a:pt x="920821" y="2231712"/>
                          <a:pt x="941293" y="2236261"/>
                        </a:cubicBezTo>
                        <a:cubicBezTo>
                          <a:pt x="952666" y="2245360"/>
                          <a:pt x="964452" y="2253966"/>
                          <a:pt x="975413" y="2263557"/>
                        </a:cubicBezTo>
                        <a:cubicBezTo>
                          <a:pt x="982675" y="2269912"/>
                          <a:pt x="988415" y="2277917"/>
                          <a:pt x="995884" y="2284028"/>
                        </a:cubicBezTo>
                        <a:cubicBezTo>
                          <a:pt x="1013489" y="2298432"/>
                          <a:pt x="1037857" y="2306046"/>
                          <a:pt x="1050475" y="2324972"/>
                        </a:cubicBezTo>
                        <a:cubicBezTo>
                          <a:pt x="1071983" y="2357232"/>
                          <a:pt x="1078456" y="2369840"/>
                          <a:pt x="1118714" y="2400034"/>
                        </a:cubicBezTo>
                        <a:cubicBezTo>
                          <a:pt x="1198553" y="2459913"/>
                          <a:pt x="1099936" y="2383940"/>
                          <a:pt x="1166481" y="2440978"/>
                        </a:cubicBezTo>
                        <a:cubicBezTo>
                          <a:pt x="1197605" y="2467656"/>
                          <a:pt x="1193050" y="2455119"/>
                          <a:pt x="1221072" y="2488745"/>
                        </a:cubicBezTo>
                        <a:cubicBezTo>
                          <a:pt x="1235634" y="2506219"/>
                          <a:pt x="1249399" y="2524409"/>
                          <a:pt x="1262016" y="2543336"/>
                        </a:cubicBezTo>
                        <a:cubicBezTo>
                          <a:pt x="1269768" y="2554965"/>
                          <a:pt x="1287665" y="2582633"/>
                          <a:pt x="1296135" y="2591103"/>
                        </a:cubicBezTo>
                        <a:cubicBezTo>
                          <a:pt x="1304177" y="2599145"/>
                          <a:pt x="1314332" y="2604751"/>
                          <a:pt x="1323431" y="2611575"/>
                        </a:cubicBezTo>
                        <a:cubicBezTo>
                          <a:pt x="1348915" y="2649802"/>
                          <a:pt x="1326483" y="2620354"/>
                          <a:pt x="1378022" y="2666166"/>
                        </a:cubicBezTo>
                        <a:cubicBezTo>
                          <a:pt x="1385235" y="2672577"/>
                          <a:pt x="1390876" y="2680712"/>
                          <a:pt x="1398493" y="2686637"/>
                        </a:cubicBezTo>
                        <a:cubicBezTo>
                          <a:pt x="1411441" y="2696707"/>
                          <a:pt x="1439437" y="2713933"/>
                          <a:pt x="1439437" y="2713933"/>
                        </a:cubicBezTo>
                        <a:cubicBezTo>
                          <a:pt x="1455660" y="2762608"/>
                          <a:pt x="1432657" y="2703764"/>
                          <a:pt x="1466732" y="2754876"/>
                        </a:cubicBezTo>
                        <a:cubicBezTo>
                          <a:pt x="1470722" y="2760861"/>
                          <a:pt x="1470339" y="2768914"/>
                          <a:pt x="1473556" y="2775348"/>
                        </a:cubicBezTo>
                        <a:cubicBezTo>
                          <a:pt x="1477224" y="2782684"/>
                          <a:pt x="1483536" y="2788484"/>
                          <a:pt x="1487204" y="2795820"/>
                        </a:cubicBezTo>
                        <a:cubicBezTo>
                          <a:pt x="1513257" y="2847924"/>
                          <a:pt x="1464995" y="2777579"/>
                          <a:pt x="1514499" y="2843587"/>
                        </a:cubicBezTo>
                        <a:cubicBezTo>
                          <a:pt x="1518504" y="2863612"/>
                          <a:pt x="1520279" y="2879819"/>
                          <a:pt x="1528147" y="2898178"/>
                        </a:cubicBezTo>
                        <a:cubicBezTo>
                          <a:pt x="1553444" y="2957204"/>
                          <a:pt x="1532615" y="2897934"/>
                          <a:pt x="1548619" y="2945945"/>
                        </a:cubicBezTo>
                        <a:cubicBezTo>
                          <a:pt x="1550894" y="2964142"/>
                          <a:pt x="1552163" y="2982493"/>
                          <a:pt x="1555443" y="3000536"/>
                        </a:cubicBezTo>
                        <a:cubicBezTo>
                          <a:pt x="1556730" y="3007613"/>
                          <a:pt x="1560290" y="3014092"/>
                          <a:pt x="1562266" y="3021008"/>
                        </a:cubicBezTo>
                        <a:cubicBezTo>
                          <a:pt x="1564842" y="3030026"/>
                          <a:pt x="1566815" y="3039205"/>
                          <a:pt x="1569090" y="3048303"/>
                        </a:cubicBezTo>
                        <a:cubicBezTo>
                          <a:pt x="1571365" y="3066500"/>
                          <a:pt x="1573771" y="3084681"/>
                          <a:pt x="1575914" y="3102894"/>
                        </a:cubicBezTo>
                        <a:cubicBezTo>
                          <a:pt x="1578321" y="3123351"/>
                          <a:pt x="1572973" y="3146173"/>
                          <a:pt x="1582738" y="3164309"/>
                        </a:cubicBezTo>
                        <a:cubicBezTo>
                          <a:pt x="1590514" y="3178751"/>
                          <a:pt x="1623681" y="3191605"/>
                          <a:pt x="1623681" y="3191605"/>
                        </a:cubicBezTo>
                        <a:cubicBezTo>
                          <a:pt x="1643250" y="3189648"/>
                          <a:pt x="1687800" y="3190253"/>
                          <a:pt x="1712392" y="3177957"/>
                        </a:cubicBezTo>
                        <a:cubicBezTo>
                          <a:pt x="1719727" y="3174289"/>
                          <a:pt x="1726039" y="3168858"/>
                          <a:pt x="1732863" y="3164309"/>
                        </a:cubicBezTo>
                        <a:cubicBezTo>
                          <a:pt x="1737412" y="3157485"/>
                          <a:pt x="1739556" y="3148184"/>
                          <a:pt x="1746511" y="3143837"/>
                        </a:cubicBezTo>
                        <a:cubicBezTo>
                          <a:pt x="1768713" y="3129961"/>
                          <a:pt x="1811227" y="3126794"/>
                          <a:pt x="1835222" y="3123366"/>
                        </a:cubicBezTo>
                        <a:cubicBezTo>
                          <a:pt x="1844320" y="3118817"/>
                          <a:pt x="1852774" y="3112641"/>
                          <a:pt x="1862517" y="3109718"/>
                        </a:cubicBezTo>
                        <a:cubicBezTo>
                          <a:pt x="1890426" y="3101345"/>
                          <a:pt x="1918642" y="3106420"/>
                          <a:pt x="1944404" y="3089246"/>
                        </a:cubicBezTo>
                        <a:cubicBezTo>
                          <a:pt x="1958052" y="3080148"/>
                          <a:pt x="1972225" y="3071792"/>
                          <a:pt x="1985347" y="3061951"/>
                        </a:cubicBezTo>
                        <a:cubicBezTo>
                          <a:pt x="1994446" y="3055127"/>
                          <a:pt x="2002470" y="3046565"/>
                          <a:pt x="2012643" y="3041479"/>
                        </a:cubicBezTo>
                        <a:cubicBezTo>
                          <a:pt x="2025510" y="3035045"/>
                          <a:pt x="2039479" y="3030652"/>
                          <a:pt x="2053586" y="3027831"/>
                        </a:cubicBezTo>
                        <a:cubicBezTo>
                          <a:pt x="2103477" y="3017854"/>
                          <a:pt x="2076223" y="3022648"/>
                          <a:pt x="2135472" y="3014184"/>
                        </a:cubicBezTo>
                        <a:cubicBezTo>
                          <a:pt x="2142296" y="3011909"/>
                          <a:pt x="2149028" y="3009336"/>
                          <a:pt x="2155944" y="3007360"/>
                        </a:cubicBezTo>
                        <a:cubicBezTo>
                          <a:pt x="2164962" y="3004783"/>
                          <a:pt x="2174851" y="3004730"/>
                          <a:pt x="2183240" y="3000536"/>
                        </a:cubicBezTo>
                        <a:cubicBezTo>
                          <a:pt x="2226918" y="2978696"/>
                          <a:pt x="2218837" y="2974959"/>
                          <a:pt x="2251478" y="2945945"/>
                        </a:cubicBezTo>
                        <a:cubicBezTo>
                          <a:pt x="2262364" y="2936269"/>
                          <a:pt x="2274712" y="2928325"/>
                          <a:pt x="2285598" y="2918649"/>
                        </a:cubicBezTo>
                        <a:cubicBezTo>
                          <a:pt x="2295215" y="2910101"/>
                          <a:pt x="2302187" y="2898491"/>
                          <a:pt x="2312893" y="2891354"/>
                        </a:cubicBezTo>
                        <a:cubicBezTo>
                          <a:pt x="2329821" y="2880069"/>
                          <a:pt x="2349287" y="2873156"/>
                          <a:pt x="2367484" y="2864058"/>
                        </a:cubicBezTo>
                        <a:lnTo>
                          <a:pt x="2394780" y="2850411"/>
                        </a:lnTo>
                        <a:cubicBezTo>
                          <a:pt x="2439098" y="2806091"/>
                          <a:pt x="2414568" y="2828365"/>
                          <a:pt x="2483490" y="2775348"/>
                        </a:cubicBezTo>
                        <a:cubicBezTo>
                          <a:pt x="2492505" y="2768414"/>
                          <a:pt x="2510786" y="2754876"/>
                          <a:pt x="2510786" y="2754876"/>
                        </a:cubicBezTo>
                        <a:cubicBezTo>
                          <a:pt x="2524434" y="2732130"/>
                          <a:pt x="2539866" y="2710363"/>
                          <a:pt x="2551729" y="2686637"/>
                        </a:cubicBezTo>
                        <a:cubicBezTo>
                          <a:pt x="2558553" y="2672989"/>
                          <a:pt x="2564513" y="2658874"/>
                          <a:pt x="2572201" y="2645694"/>
                        </a:cubicBezTo>
                        <a:cubicBezTo>
                          <a:pt x="2580466" y="2631526"/>
                          <a:pt x="2591057" y="2618816"/>
                          <a:pt x="2599496" y="2604751"/>
                        </a:cubicBezTo>
                        <a:cubicBezTo>
                          <a:pt x="2604730" y="2596028"/>
                          <a:pt x="2607231" y="2585733"/>
                          <a:pt x="2613144" y="2577455"/>
                        </a:cubicBezTo>
                        <a:cubicBezTo>
                          <a:pt x="2618753" y="2569602"/>
                          <a:pt x="2627336" y="2564311"/>
                          <a:pt x="2633616" y="2556984"/>
                        </a:cubicBezTo>
                        <a:cubicBezTo>
                          <a:pt x="2641018" y="2548349"/>
                          <a:pt x="2647477" y="2538943"/>
                          <a:pt x="2654087" y="2529688"/>
                        </a:cubicBezTo>
                        <a:cubicBezTo>
                          <a:pt x="2658854" y="2523014"/>
                          <a:pt x="2662968" y="2515891"/>
                          <a:pt x="2667735" y="2509217"/>
                        </a:cubicBezTo>
                        <a:cubicBezTo>
                          <a:pt x="2687765" y="2481175"/>
                          <a:pt x="2685765" y="2487191"/>
                          <a:pt x="2701854" y="2461449"/>
                        </a:cubicBezTo>
                        <a:cubicBezTo>
                          <a:pt x="2728308" y="2419123"/>
                          <a:pt x="2710201" y="2435413"/>
                          <a:pt x="2742798" y="2413682"/>
                        </a:cubicBezTo>
                        <a:cubicBezTo>
                          <a:pt x="2791554" y="2340546"/>
                          <a:pt x="2715630" y="2451535"/>
                          <a:pt x="2776917" y="2372739"/>
                        </a:cubicBezTo>
                        <a:cubicBezTo>
                          <a:pt x="2786987" y="2359792"/>
                          <a:pt x="2804213" y="2331796"/>
                          <a:pt x="2804213" y="2331796"/>
                        </a:cubicBezTo>
                        <a:cubicBezTo>
                          <a:pt x="2809181" y="2311922"/>
                          <a:pt x="2814971" y="2290603"/>
                          <a:pt x="2817860" y="2270381"/>
                        </a:cubicBezTo>
                        <a:cubicBezTo>
                          <a:pt x="2820773" y="2249990"/>
                          <a:pt x="2820644" y="2229164"/>
                          <a:pt x="2824684" y="2208966"/>
                        </a:cubicBezTo>
                        <a:cubicBezTo>
                          <a:pt x="2827505" y="2194859"/>
                          <a:pt x="2838332" y="2168023"/>
                          <a:pt x="2838332" y="2168023"/>
                        </a:cubicBezTo>
                        <a:cubicBezTo>
                          <a:pt x="2836057" y="2077038"/>
                          <a:pt x="2835737" y="1985982"/>
                          <a:pt x="2831508" y="1895067"/>
                        </a:cubicBezTo>
                        <a:cubicBezTo>
                          <a:pt x="2831174" y="1887882"/>
                          <a:pt x="2826660" y="1881512"/>
                          <a:pt x="2824684" y="1874596"/>
                        </a:cubicBezTo>
                        <a:cubicBezTo>
                          <a:pt x="2822107" y="1865578"/>
                          <a:pt x="2820436" y="1856318"/>
                          <a:pt x="2817860" y="1847300"/>
                        </a:cubicBezTo>
                        <a:cubicBezTo>
                          <a:pt x="2815884" y="1840384"/>
                          <a:pt x="2813013" y="1833744"/>
                          <a:pt x="2811037" y="1826828"/>
                        </a:cubicBezTo>
                        <a:cubicBezTo>
                          <a:pt x="2808461" y="1817810"/>
                          <a:pt x="2808407" y="1807921"/>
                          <a:pt x="2804213" y="1799533"/>
                        </a:cubicBezTo>
                        <a:cubicBezTo>
                          <a:pt x="2796877" y="1784862"/>
                          <a:pt x="2786016" y="1772238"/>
                          <a:pt x="2776917" y="1758590"/>
                        </a:cubicBezTo>
                        <a:cubicBezTo>
                          <a:pt x="2732529" y="1692010"/>
                          <a:pt x="2802068" y="1795495"/>
                          <a:pt x="2742798" y="1710823"/>
                        </a:cubicBezTo>
                        <a:cubicBezTo>
                          <a:pt x="2733392" y="1697385"/>
                          <a:pt x="2731063" y="1675066"/>
                          <a:pt x="2715502" y="1669879"/>
                        </a:cubicBezTo>
                        <a:cubicBezTo>
                          <a:pt x="2694987" y="1663040"/>
                          <a:pt x="2692195" y="1664104"/>
                          <a:pt x="2674559" y="1649408"/>
                        </a:cubicBezTo>
                        <a:cubicBezTo>
                          <a:pt x="2616342" y="1600895"/>
                          <a:pt x="2687584" y="1649097"/>
                          <a:pt x="2633616" y="1622112"/>
                        </a:cubicBezTo>
                        <a:cubicBezTo>
                          <a:pt x="2626280" y="1618444"/>
                          <a:pt x="2620925" y="1611058"/>
                          <a:pt x="2613144" y="1608464"/>
                        </a:cubicBezTo>
                        <a:cubicBezTo>
                          <a:pt x="2601333" y="1604527"/>
                          <a:pt x="2523342" y="1595533"/>
                          <a:pt x="2517610" y="1594817"/>
                        </a:cubicBezTo>
                        <a:cubicBezTo>
                          <a:pt x="2497138" y="1597091"/>
                          <a:pt x="2476178" y="1596645"/>
                          <a:pt x="2456195" y="1601640"/>
                        </a:cubicBezTo>
                        <a:cubicBezTo>
                          <a:pt x="2430416" y="1608085"/>
                          <a:pt x="2423592" y="1641067"/>
                          <a:pt x="2408428" y="1656231"/>
                        </a:cubicBezTo>
                        <a:cubicBezTo>
                          <a:pt x="2399329" y="1665330"/>
                          <a:pt x="2389170" y="1673479"/>
                          <a:pt x="2381132" y="1683527"/>
                        </a:cubicBezTo>
                        <a:cubicBezTo>
                          <a:pt x="2359174" y="1710974"/>
                          <a:pt x="2354363" y="1723419"/>
                          <a:pt x="2340189" y="1751766"/>
                        </a:cubicBezTo>
                        <a:cubicBezTo>
                          <a:pt x="2327167" y="1816875"/>
                          <a:pt x="2322044" y="1828008"/>
                          <a:pt x="2340189" y="1922363"/>
                        </a:cubicBezTo>
                        <a:cubicBezTo>
                          <a:pt x="2343287" y="1938470"/>
                          <a:pt x="2358386" y="1949658"/>
                          <a:pt x="2367484" y="1963306"/>
                        </a:cubicBezTo>
                        <a:cubicBezTo>
                          <a:pt x="2372033" y="1970130"/>
                          <a:pt x="2375333" y="1977979"/>
                          <a:pt x="2381132" y="1983778"/>
                        </a:cubicBezTo>
                        <a:cubicBezTo>
                          <a:pt x="2397264" y="1999909"/>
                          <a:pt x="2408477" y="2013051"/>
                          <a:pt x="2428899" y="2024721"/>
                        </a:cubicBezTo>
                        <a:cubicBezTo>
                          <a:pt x="2435144" y="2028290"/>
                          <a:pt x="2442455" y="2029569"/>
                          <a:pt x="2449371" y="2031545"/>
                        </a:cubicBezTo>
                        <a:cubicBezTo>
                          <a:pt x="2509350" y="2048682"/>
                          <a:pt x="2448053" y="2028831"/>
                          <a:pt x="2497138" y="2045193"/>
                        </a:cubicBezTo>
                        <a:cubicBezTo>
                          <a:pt x="2510786" y="2040644"/>
                          <a:pt x="2540116" y="2017304"/>
                          <a:pt x="2538081" y="2031545"/>
                        </a:cubicBezTo>
                        <a:cubicBezTo>
                          <a:pt x="2532560" y="2070190"/>
                          <a:pt x="2533624" y="2074441"/>
                          <a:pt x="2524434" y="2106608"/>
                        </a:cubicBezTo>
                        <a:cubicBezTo>
                          <a:pt x="2522458" y="2113524"/>
                          <a:pt x="2521103" y="2120791"/>
                          <a:pt x="2517610" y="2127079"/>
                        </a:cubicBezTo>
                        <a:cubicBezTo>
                          <a:pt x="2509644" y="2141418"/>
                          <a:pt x="2503962" y="2158924"/>
                          <a:pt x="2490314" y="2168023"/>
                        </a:cubicBezTo>
                        <a:lnTo>
                          <a:pt x="2469843" y="2181670"/>
                        </a:lnTo>
                        <a:cubicBezTo>
                          <a:pt x="2460744" y="2195318"/>
                          <a:pt x="2456195" y="2213515"/>
                          <a:pt x="2442547" y="2222614"/>
                        </a:cubicBezTo>
                        <a:lnTo>
                          <a:pt x="2401604" y="2249909"/>
                        </a:lnTo>
                        <a:cubicBezTo>
                          <a:pt x="2394780" y="2254458"/>
                          <a:pt x="2388913" y="2260963"/>
                          <a:pt x="2381132" y="2263557"/>
                        </a:cubicBezTo>
                        <a:cubicBezTo>
                          <a:pt x="2367484" y="2268106"/>
                          <a:pt x="2352159" y="2269226"/>
                          <a:pt x="2340189" y="2277205"/>
                        </a:cubicBezTo>
                        <a:cubicBezTo>
                          <a:pt x="2333365" y="2281754"/>
                          <a:pt x="2327052" y="2287184"/>
                          <a:pt x="2319717" y="2290852"/>
                        </a:cubicBezTo>
                        <a:cubicBezTo>
                          <a:pt x="2305727" y="2297847"/>
                          <a:pt x="2278105" y="2301904"/>
                          <a:pt x="2265126" y="2304500"/>
                        </a:cubicBezTo>
                        <a:cubicBezTo>
                          <a:pt x="2256029" y="2310564"/>
                          <a:pt x="2227383" y="2330885"/>
                          <a:pt x="2217359" y="2331796"/>
                        </a:cubicBezTo>
                        <a:cubicBezTo>
                          <a:pt x="2201341" y="2333252"/>
                          <a:pt x="2185552" y="2326967"/>
                          <a:pt x="2169592" y="2324972"/>
                        </a:cubicBezTo>
                        <a:cubicBezTo>
                          <a:pt x="2149153" y="2322417"/>
                          <a:pt x="2128649" y="2320423"/>
                          <a:pt x="2108177" y="2318148"/>
                        </a:cubicBezTo>
                        <a:cubicBezTo>
                          <a:pt x="2094529" y="2313599"/>
                          <a:pt x="2079204" y="2312480"/>
                          <a:pt x="2067234" y="2304500"/>
                        </a:cubicBezTo>
                        <a:cubicBezTo>
                          <a:pt x="2053586" y="2295402"/>
                          <a:pt x="2041851" y="2282392"/>
                          <a:pt x="2026290" y="2277205"/>
                        </a:cubicBezTo>
                        <a:cubicBezTo>
                          <a:pt x="2012642" y="2272656"/>
                          <a:pt x="1997317" y="2271537"/>
                          <a:pt x="1985347" y="2263557"/>
                        </a:cubicBezTo>
                        <a:lnTo>
                          <a:pt x="1944404" y="2236261"/>
                        </a:lnTo>
                        <a:cubicBezTo>
                          <a:pt x="1939855" y="2229437"/>
                          <a:pt x="1934825" y="2222911"/>
                          <a:pt x="1930756" y="2215790"/>
                        </a:cubicBezTo>
                        <a:cubicBezTo>
                          <a:pt x="1896125" y="2155186"/>
                          <a:pt x="1936711" y="2217897"/>
                          <a:pt x="1903460" y="2168023"/>
                        </a:cubicBezTo>
                        <a:cubicBezTo>
                          <a:pt x="1901186" y="2161199"/>
                          <a:pt x="1899854" y="2153985"/>
                          <a:pt x="1896637" y="2147551"/>
                        </a:cubicBezTo>
                        <a:cubicBezTo>
                          <a:pt x="1892969" y="2140215"/>
                          <a:pt x="1887392" y="2133998"/>
                          <a:pt x="1882989" y="2127079"/>
                        </a:cubicBezTo>
                        <a:cubicBezTo>
                          <a:pt x="1871468" y="2108975"/>
                          <a:pt x="1860390" y="2090592"/>
                          <a:pt x="1848869" y="2072488"/>
                        </a:cubicBezTo>
                        <a:cubicBezTo>
                          <a:pt x="1844466" y="2065569"/>
                          <a:pt x="1842046" y="2056566"/>
                          <a:pt x="1835222" y="2052017"/>
                        </a:cubicBezTo>
                        <a:lnTo>
                          <a:pt x="1794278" y="2024721"/>
                        </a:lnTo>
                        <a:cubicBezTo>
                          <a:pt x="1789729" y="2017897"/>
                          <a:pt x="1786430" y="2010048"/>
                          <a:pt x="1780631" y="2004249"/>
                        </a:cubicBezTo>
                        <a:cubicBezTo>
                          <a:pt x="1772170" y="1995788"/>
                          <a:pt x="1744484" y="1977877"/>
                          <a:pt x="1732863" y="1970130"/>
                        </a:cubicBezTo>
                        <a:cubicBezTo>
                          <a:pt x="1709762" y="1973018"/>
                          <a:pt x="1659769" y="1975642"/>
                          <a:pt x="1637329" y="1990602"/>
                        </a:cubicBezTo>
                        <a:cubicBezTo>
                          <a:pt x="1590401" y="2021887"/>
                          <a:pt x="1611947" y="2012710"/>
                          <a:pt x="1575914" y="2024721"/>
                        </a:cubicBezTo>
                        <a:cubicBezTo>
                          <a:pt x="1569090" y="2031545"/>
                          <a:pt x="1562857" y="2039015"/>
                          <a:pt x="1555443" y="2045193"/>
                        </a:cubicBezTo>
                        <a:cubicBezTo>
                          <a:pt x="1497238" y="2093697"/>
                          <a:pt x="1534450" y="2013759"/>
                          <a:pt x="1528147" y="1922363"/>
                        </a:cubicBezTo>
                        <a:cubicBezTo>
                          <a:pt x="1526730" y="1901814"/>
                          <a:pt x="1523276" y="1881453"/>
                          <a:pt x="1521323" y="1860948"/>
                        </a:cubicBezTo>
                        <a:cubicBezTo>
                          <a:pt x="1518726" y="1833681"/>
                          <a:pt x="1516774" y="1806357"/>
                          <a:pt x="1514499" y="1779061"/>
                        </a:cubicBezTo>
                        <a:cubicBezTo>
                          <a:pt x="1520515" y="1736951"/>
                          <a:pt x="1538561" y="1696452"/>
                          <a:pt x="1521323" y="1656231"/>
                        </a:cubicBezTo>
                        <a:cubicBezTo>
                          <a:pt x="1518092" y="1648693"/>
                          <a:pt x="1513847" y="1641160"/>
                          <a:pt x="1507675" y="1635760"/>
                        </a:cubicBezTo>
                        <a:cubicBezTo>
                          <a:pt x="1495331" y="1624959"/>
                          <a:pt x="1482293" y="1613651"/>
                          <a:pt x="1466732" y="1608464"/>
                        </a:cubicBezTo>
                        <a:lnTo>
                          <a:pt x="1425789" y="1594817"/>
                        </a:lnTo>
                        <a:cubicBezTo>
                          <a:pt x="1377404" y="1562560"/>
                          <a:pt x="1402708" y="1573461"/>
                          <a:pt x="1296135" y="1587993"/>
                        </a:cubicBezTo>
                        <a:cubicBezTo>
                          <a:pt x="1281881" y="1589937"/>
                          <a:pt x="1255192" y="1601640"/>
                          <a:pt x="1255192" y="1601640"/>
                        </a:cubicBezTo>
                        <a:cubicBezTo>
                          <a:pt x="1207152" y="1633666"/>
                          <a:pt x="1207826" y="1647599"/>
                          <a:pt x="1221072" y="1587993"/>
                        </a:cubicBezTo>
                        <a:cubicBezTo>
                          <a:pt x="1222632" y="1580971"/>
                          <a:pt x="1225621" y="1574345"/>
                          <a:pt x="1227896" y="1567521"/>
                        </a:cubicBezTo>
                        <a:cubicBezTo>
                          <a:pt x="1229579" y="1555742"/>
                          <a:pt x="1241544" y="1473982"/>
                          <a:pt x="1241544" y="1465163"/>
                        </a:cubicBezTo>
                        <a:cubicBezTo>
                          <a:pt x="1241544" y="1417342"/>
                          <a:pt x="1238388" y="1369542"/>
                          <a:pt x="1234720" y="1321861"/>
                        </a:cubicBezTo>
                        <a:cubicBezTo>
                          <a:pt x="1233830" y="1310297"/>
                          <a:pt x="1230709" y="1298994"/>
                          <a:pt x="1227896" y="1287742"/>
                        </a:cubicBezTo>
                        <a:cubicBezTo>
                          <a:pt x="1224196" y="1272943"/>
                          <a:pt x="1218543" y="1257917"/>
                          <a:pt x="1207425" y="1246799"/>
                        </a:cubicBezTo>
                        <a:cubicBezTo>
                          <a:pt x="1201626" y="1241000"/>
                          <a:pt x="1193777" y="1237700"/>
                          <a:pt x="1186953" y="1233151"/>
                        </a:cubicBezTo>
                        <a:cubicBezTo>
                          <a:pt x="1182404" y="1226327"/>
                          <a:pt x="1179104" y="1218478"/>
                          <a:pt x="1173305" y="1212679"/>
                        </a:cubicBezTo>
                        <a:cubicBezTo>
                          <a:pt x="1160075" y="1199449"/>
                          <a:pt x="1149014" y="1197758"/>
                          <a:pt x="1132362" y="1192208"/>
                        </a:cubicBezTo>
                        <a:lnTo>
                          <a:pt x="1091419" y="1164912"/>
                        </a:lnTo>
                        <a:cubicBezTo>
                          <a:pt x="1084595" y="1160363"/>
                          <a:pt x="1075868" y="1157825"/>
                          <a:pt x="1070947" y="1151264"/>
                        </a:cubicBezTo>
                        <a:cubicBezTo>
                          <a:pt x="1064123" y="1142166"/>
                          <a:pt x="1056784" y="1133432"/>
                          <a:pt x="1050475" y="1123969"/>
                        </a:cubicBezTo>
                        <a:cubicBezTo>
                          <a:pt x="1043118" y="1112933"/>
                          <a:pt x="1038636" y="1099919"/>
                          <a:pt x="1030004" y="1089849"/>
                        </a:cubicBezTo>
                        <a:cubicBezTo>
                          <a:pt x="1024667" y="1083622"/>
                          <a:pt x="1016356" y="1080751"/>
                          <a:pt x="1009532" y="1076202"/>
                        </a:cubicBezTo>
                        <a:cubicBezTo>
                          <a:pt x="992379" y="1024742"/>
                          <a:pt x="1015518" y="1088176"/>
                          <a:pt x="989060" y="1035258"/>
                        </a:cubicBezTo>
                        <a:cubicBezTo>
                          <a:pt x="985843" y="1028825"/>
                          <a:pt x="987323" y="1019873"/>
                          <a:pt x="982237" y="1014787"/>
                        </a:cubicBezTo>
                        <a:cubicBezTo>
                          <a:pt x="977151" y="1009701"/>
                          <a:pt x="968589" y="1010238"/>
                          <a:pt x="961765" y="1007963"/>
                        </a:cubicBezTo>
                        <a:lnTo>
                          <a:pt x="900350" y="1069378"/>
                        </a:lnTo>
                        <a:cubicBezTo>
                          <a:pt x="891251" y="1078476"/>
                          <a:pt x="880191" y="1085967"/>
                          <a:pt x="873054" y="1096673"/>
                        </a:cubicBezTo>
                        <a:cubicBezTo>
                          <a:pt x="868505" y="1103497"/>
                          <a:pt x="864657" y="1110845"/>
                          <a:pt x="859407" y="1117145"/>
                        </a:cubicBezTo>
                        <a:cubicBezTo>
                          <a:pt x="853229" y="1124559"/>
                          <a:pt x="845113" y="1130203"/>
                          <a:pt x="838935" y="1137617"/>
                        </a:cubicBezTo>
                        <a:cubicBezTo>
                          <a:pt x="829462" y="1148984"/>
                          <a:pt x="816776" y="1172544"/>
                          <a:pt x="811640" y="1185384"/>
                        </a:cubicBezTo>
                        <a:cubicBezTo>
                          <a:pt x="806297" y="1198741"/>
                          <a:pt x="809962" y="1218347"/>
                          <a:pt x="797992" y="1226327"/>
                        </a:cubicBezTo>
                        <a:lnTo>
                          <a:pt x="777520" y="1239975"/>
                        </a:lnTo>
                        <a:cubicBezTo>
                          <a:pt x="745023" y="1288721"/>
                          <a:pt x="754203" y="1296831"/>
                          <a:pt x="743401" y="1253623"/>
                        </a:cubicBezTo>
                        <a:cubicBezTo>
                          <a:pt x="741126" y="1219503"/>
                          <a:pt x="741413" y="1185116"/>
                          <a:pt x="736577" y="1151264"/>
                        </a:cubicBezTo>
                        <a:cubicBezTo>
                          <a:pt x="734542" y="1137023"/>
                          <a:pt x="727478" y="1123969"/>
                          <a:pt x="722929" y="1110321"/>
                        </a:cubicBezTo>
                        <a:cubicBezTo>
                          <a:pt x="720654" y="1103497"/>
                          <a:pt x="719322" y="1096283"/>
                          <a:pt x="716105" y="1089849"/>
                        </a:cubicBezTo>
                        <a:cubicBezTo>
                          <a:pt x="711556" y="1080751"/>
                          <a:pt x="706235" y="1071999"/>
                          <a:pt x="702457" y="1062554"/>
                        </a:cubicBezTo>
                        <a:cubicBezTo>
                          <a:pt x="697114" y="1049197"/>
                          <a:pt x="693359" y="1035259"/>
                          <a:pt x="688810" y="1021611"/>
                        </a:cubicBezTo>
                        <a:lnTo>
                          <a:pt x="681986" y="1001139"/>
                        </a:lnTo>
                        <a:cubicBezTo>
                          <a:pt x="679711" y="994315"/>
                          <a:pt x="679152" y="986652"/>
                          <a:pt x="675162" y="980667"/>
                        </a:cubicBezTo>
                        <a:lnTo>
                          <a:pt x="661514" y="960196"/>
                        </a:lnTo>
                        <a:cubicBezTo>
                          <a:pt x="654456" y="939021"/>
                          <a:pt x="653689" y="933505"/>
                          <a:pt x="641043" y="912428"/>
                        </a:cubicBezTo>
                        <a:cubicBezTo>
                          <a:pt x="632604" y="898363"/>
                          <a:pt x="613747" y="871485"/>
                          <a:pt x="613747" y="871485"/>
                        </a:cubicBezTo>
                        <a:cubicBezTo>
                          <a:pt x="611472" y="860112"/>
                          <a:pt x="611634" y="847965"/>
                          <a:pt x="606923" y="837366"/>
                        </a:cubicBezTo>
                        <a:cubicBezTo>
                          <a:pt x="602304" y="826973"/>
                          <a:pt x="592094" y="819945"/>
                          <a:pt x="586451" y="810070"/>
                        </a:cubicBezTo>
                        <a:cubicBezTo>
                          <a:pt x="582882" y="803825"/>
                          <a:pt x="583618" y="795584"/>
                          <a:pt x="579628" y="789599"/>
                        </a:cubicBezTo>
                        <a:cubicBezTo>
                          <a:pt x="574275" y="781569"/>
                          <a:pt x="565334" y="776541"/>
                          <a:pt x="559156" y="769127"/>
                        </a:cubicBezTo>
                        <a:cubicBezTo>
                          <a:pt x="553906" y="762826"/>
                          <a:pt x="550758" y="754956"/>
                          <a:pt x="545508" y="748655"/>
                        </a:cubicBezTo>
                        <a:cubicBezTo>
                          <a:pt x="539330" y="741242"/>
                          <a:pt x="531215" y="735597"/>
                          <a:pt x="525037" y="728184"/>
                        </a:cubicBezTo>
                        <a:cubicBezTo>
                          <a:pt x="519787" y="721883"/>
                          <a:pt x="516639" y="714013"/>
                          <a:pt x="511389" y="707712"/>
                        </a:cubicBezTo>
                        <a:cubicBezTo>
                          <a:pt x="505211" y="700298"/>
                          <a:pt x="496526" y="695093"/>
                          <a:pt x="490917" y="687240"/>
                        </a:cubicBezTo>
                        <a:cubicBezTo>
                          <a:pt x="459434" y="643164"/>
                          <a:pt x="497155" y="673203"/>
                          <a:pt x="456798" y="646297"/>
                        </a:cubicBezTo>
                        <a:cubicBezTo>
                          <a:pt x="445002" y="610911"/>
                          <a:pt x="444977" y="600966"/>
                          <a:pt x="422678" y="571234"/>
                        </a:cubicBezTo>
                        <a:cubicBezTo>
                          <a:pt x="416888" y="563514"/>
                          <a:pt x="407816" y="558616"/>
                          <a:pt x="402207" y="550763"/>
                        </a:cubicBezTo>
                        <a:cubicBezTo>
                          <a:pt x="368829" y="504033"/>
                          <a:pt x="407152" y="541685"/>
                          <a:pt x="374911" y="502996"/>
                        </a:cubicBezTo>
                        <a:cubicBezTo>
                          <a:pt x="368733" y="495582"/>
                          <a:pt x="360365" y="490142"/>
                          <a:pt x="354440" y="482524"/>
                        </a:cubicBezTo>
                        <a:cubicBezTo>
                          <a:pt x="354435" y="482517"/>
                          <a:pt x="320322" y="431348"/>
                          <a:pt x="313496" y="421109"/>
                        </a:cubicBezTo>
                        <a:cubicBezTo>
                          <a:pt x="308947" y="414285"/>
                          <a:pt x="305647" y="406436"/>
                          <a:pt x="299848" y="400637"/>
                        </a:cubicBezTo>
                        <a:lnTo>
                          <a:pt x="279377" y="380166"/>
                        </a:lnTo>
                        <a:cubicBezTo>
                          <a:pt x="277102" y="373342"/>
                          <a:pt x="276122" y="365939"/>
                          <a:pt x="272553" y="359694"/>
                        </a:cubicBezTo>
                        <a:cubicBezTo>
                          <a:pt x="266910" y="349819"/>
                          <a:pt x="258691" y="341654"/>
                          <a:pt x="252081" y="332399"/>
                        </a:cubicBezTo>
                        <a:cubicBezTo>
                          <a:pt x="247314" y="325725"/>
                          <a:pt x="242503" y="319048"/>
                          <a:pt x="238434" y="311927"/>
                        </a:cubicBezTo>
                        <a:cubicBezTo>
                          <a:pt x="233387" y="303095"/>
                          <a:pt x="228793" y="293981"/>
                          <a:pt x="224786" y="284631"/>
                        </a:cubicBezTo>
                        <a:cubicBezTo>
                          <a:pt x="221953" y="278020"/>
                          <a:pt x="221179" y="270593"/>
                          <a:pt x="217962" y="264160"/>
                        </a:cubicBezTo>
                        <a:cubicBezTo>
                          <a:pt x="210743" y="249723"/>
                          <a:pt x="191571" y="228758"/>
                          <a:pt x="183843" y="216393"/>
                        </a:cubicBezTo>
                        <a:cubicBezTo>
                          <a:pt x="178452" y="207767"/>
                          <a:pt x="176108" y="197375"/>
                          <a:pt x="170195" y="189097"/>
                        </a:cubicBezTo>
                        <a:cubicBezTo>
                          <a:pt x="158253" y="172378"/>
                          <a:pt x="145576" y="165861"/>
                          <a:pt x="129251" y="154978"/>
                        </a:cubicBezTo>
                        <a:lnTo>
                          <a:pt x="115604" y="114034"/>
                        </a:lnTo>
                        <a:cubicBezTo>
                          <a:pt x="113329" y="107210"/>
                          <a:pt x="112770" y="99548"/>
                          <a:pt x="108780" y="93563"/>
                        </a:cubicBezTo>
                        <a:cubicBezTo>
                          <a:pt x="104231" y="86739"/>
                          <a:pt x="98463" y="80586"/>
                          <a:pt x="95132" y="73091"/>
                        </a:cubicBezTo>
                        <a:cubicBezTo>
                          <a:pt x="62647" y="0"/>
                          <a:pt x="98724" y="58010"/>
                          <a:pt x="67837" y="11676"/>
                        </a:cubicBezTo>
                        <a:cubicBezTo>
                          <a:pt x="65562" y="18500"/>
                          <a:pt x="61013" y="24955"/>
                          <a:pt x="61013" y="32148"/>
                        </a:cubicBezTo>
                        <a:cubicBezTo>
                          <a:pt x="61013" y="56163"/>
                          <a:pt x="67625" y="72454"/>
                          <a:pt x="74660" y="93563"/>
                        </a:cubicBezTo>
                        <a:cubicBezTo>
                          <a:pt x="76935" y="123133"/>
                          <a:pt x="43792" y="154694"/>
                          <a:pt x="81452" y="182273"/>
                        </a:cubicBezTo>
                        <a:cubicBezTo>
                          <a:pt x="81956" y="198357"/>
                          <a:pt x="88451" y="101545"/>
                          <a:pt x="77682" y="118605"/>
                        </a:cubicBezTo>
                        <a:cubicBezTo>
                          <a:pt x="66913" y="135665"/>
                          <a:pt x="27421" y="232971"/>
                          <a:pt x="16838" y="284631"/>
                        </a:cubicBezTo>
                        <a:cubicBezTo>
                          <a:pt x="17533" y="301879"/>
                          <a:pt x="0" y="481829"/>
                          <a:pt x="14186" y="500026"/>
                        </a:cubicBezTo>
                        <a:cubicBezTo>
                          <a:pt x="28372" y="518223"/>
                          <a:pt x="98102" y="354196"/>
                          <a:pt x="101956" y="393814"/>
                        </a:cubicBezTo>
                        <a:cubicBezTo>
                          <a:pt x="104231" y="437032"/>
                          <a:pt x="105583" y="480308"/>
                          <a:pt x="108780" y="523467"/>
                        </a:cubicBezTo>
                        <a:cubicBezTo>
                          <a:pt x="110135" y="541756"/>
                          <a:pt x="113892" y="559799"/>
                          <a:pt x="115604" y="578058"/>
                        </a:cubicBezTo>
                        <a:cubicBezTo>
                          <a:pt x="115383" y="584099"/>
                          <a:pt x="52410" y="419141"/>
                          <a:pt x="107451" y="345376"/>
                        </a:cubicBezTo>
                        <a:cubicBezTo>
                          <a:pt x="106092" y="319492"/>
                          <a:pt x="103818" y="404305"/>
                          <a:pt x="107451" y="422751"/>
                        </a:cubicBezTo>
                        <a:cubicBezTo>
                          <a:pt x="111084" y="441197"/>
                          <a:pt x="126282" y="486892"/>
                          <a:pt x="129251" y="456055"/>
                        </a:cubicBezTo>
                        <a:cubicBezTo>
                          <a:pt x="130861" y="482686"/>
                          <a:pt x="124939" y="394189"/>
                          <a:pt x="125264" y="380629"/>
                        </a:cubicBezTo>
                        <a:cubicBezTo>
                          <a:pt x="125589" y="367069"/>
                          <a:pt x="131202" y="412394"/>
                          <a:pt x="131202" y="374692"/>
                        </a:cubicBezTo>
                        <a:cubicBezTo>
                          <a:pt x="130538" y="336325"/>
                          <a:pt x="140145" y="545374"/>
                          <a:pt x="125264" y="511630"/>
                        </a:cubicBezTo>
                        <a:cubicBezTo>
                          <a:pt x="72122" y="375300"/>
                          <a:pt x="52029" y="474016"/>
                          <a:pt x="41919" y="529443"/>
                        </a:cubicBezTo>
                        <a:cubicBezTo>
                          <a:pt x="31809" y="584870"/>
                          <a:pt x="70461" y="765049"/>
                          <a:pt x="64605" y="844190"/>
                        </a:cubicBezTo>
                        <a:cubicBezTo>
                          <a:pt x="66361" y="863507"/>
                          <a:pt x="74828" y="1198076"/>
                          <a:pt x="78253" y="1218628"/>
                        </a:cubicBezTo>
                        <a:cubicBezTo>
                          <a:pt x="80409" y="1265228"/>
                          <a:pt x="75269" y="1378742"/>
                          <a:pt x="77544" y="1409520"/>
                        </a:cubicBezTo>
                        <a:cubicBezTo>
                          <a:pt x="79819" y="1440298"/>
                          <a:pt x="90911" y="1404350"/>
                          <a:pt x="91901" y="1403298"/>
                        </a:cubicBezTo>
                        <a:cubicBezTo>
                          <a:pt x="92891" y="1402246"/>
                          <a:pt x="83897" y="1389339"/>
                          <a:pt x="83483" y="1403210"/>
                        </a:cubicBezTo>
                        <a:cubicBezTo>
                          <a:pt x="83069" y="1417081"/>
                          <a:pt x="86879" y="1477410"/>
                          <a:pt x="89419" y="1486523"/>
                        </a:cubicBezTo>
                        <a:cubicBezTo>
                          <a:pt x="91959" y="1495636"/>
                          <a:pt x="93762" y="1437107"/>
                          <a:pt x="98725" y="1457889"/>
                        </a:cubicBezTo>
                        <a:cubicBezTo>
                          <a:pt x="101934" y="1481954"/>
                          <a:pt x="29249" y="1450098"/>
                          <a:pt x="119196" y="1468338"/>
                        </a:cubicBezTo>
                        <a:cubicBezTo>
                          <a:pt x="47205" y="1516191"/>
                          <a:pt x="59146" y="1511469"/>
                          <a:pt x="113170" y="1545714"/>
                        </a:cubicBezTo>
                        <a:cubicBezTo>
                          <a:pt x="110223" y="1558552"/>
                          <a:pt x="109009" y="1532179"/>
                          <a:pt x="101514" y="1545366"/>
                        </a:cubicBezTo>
                        <a:cubicBezTo>
                          <a:pt x="99144" y="1544924"/>
                          <a:pt x="104468" y="1529815"/>
                          <a:pt x="98915" y="1543060"/>
                        </a:cubicBezTo>
                        <a:cubicBezTo>
                          <a:pt x="93362" y="1556305"/>
                          <a:pt x="62549" y="1542895"/>
                          <a:pt x="68198" y="1624838"/>
                        </a:cubicBezTo>
                        <a:cubicBezTo>
                          <a:pt x="65923" y="1809083"/>
                          <a:pt x="68489" y="2072607"/>
                          <a:pt x="132844" y="2034720"/>
                        </a:cubicBezTo>
                        <a:cubicBezTo>
                          <a:pt x="144334" y="2106581"/>
                          <a:pt x="51484" y="2051985"/>
                          <a:pt x="65670" y="2056005"/>
                        </a:cubicBezTo>
                        <a:cubicBezTo>
                          <a:pt x="79856" y="2060025"/>
                          <a:pt x="191981" y="2060642"/>
                          <a:pt x="217962" y="2058840"/>
                        </a:cubicBezTo>
                        <a:cubicBezTo>
                          <a:pt x="236221" y="2055797"/>
                          <a:pt x="273944" y="2049963"/>
                          <a:pt x="293025" y="2045193"/>
                        </a:cubicBezTo>
                        <a:cubicBezTo>
                          <a:pt x="300003" y="2043448"/>
                          <a:pt x="306672" y="2040644"/>
                          <a:pt x="313496" y="2038369"/>
                        </a:cubicBezTo>
                        <a:cubicBezTo>
                          <a:pt x="343066" y="2040644"/>
                          <a:pt x="372712" y="2042088"/>
                          <a:pt x="402207" y="2045193"/>
                        </a:cubicBezTo>
                        <a:cubicBezTo>
                          <a:pt x="415967" y="2046641"/>
                          <a:pt x="411305" y="2038369"/>
                          <a:pt x="422678" y="2038369"/>
                        </a:cubicBezTo>
                        <a:close/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4" name="Freeform 333"/>
                  <p:cNvSpPr/>
                  <p:nvPr/>
                </p:nvSpPr>
                <p:spPr>
                  <a:xfrm>
                    <a:off x="3617838" y="2344262"/>
                    <a:ext cx="86634" cy="1101710"/>
                  </a:xfrm>
                  <a:custGeom>
                    <a:avLst/>
                    <a:gdLst>
                      <a:gd name="connsiteX0" fmla="*/ 0 w 90905"/>
                      <a:gd name="connsiteY0" fmla="*/ 0 h 1101558"/>
                      <a:gd name="connsiteX1" fmla="*/ 5347 w 90905"/>
                      <a:gd name="connsiteY1" fmla="*/ 64168 h 1101558"/>
                      <a:gd name="connsiteX2" fmla="*/ 16042 w 90905"/>
                      <a:gd name="connsiteY2" fmla="*/ 96252 h 1101558"/>
                      <a:gd name="connsiteX3" fmla="*/ 21389 w 90905"/>
                      <a:gd name="connsiteY3" fmla="*/ 112294 h 1101558"/>
                      <a:gd name="connsiteX4" fmla="*/ 32084 w 90905"/>
                      <a:gd name="connsiteY4" fmla="*/ 144379 h 1101558"/>
                      <a:gd name="connsiteX5" fmla="*/ 37431 w 90905"/>
                      <a:gd name="connsiteY5" fmla="*/ 160421 h 1101558"/>
                      <a:gd name="connsiteX6" fmla="*/ 48126 w 90905"/>
                      <a:gd name="connsiteY6" fmla="*/ 197852 h 1101558"/>
                      <a:gd name="connsiteX7" fmla="*/ 58821 w 90905"/>
                      <a:gd name="connsiteY7" fmla="*/ 278063 h 1101558"/>
                      <a:gd name="connsiteX8" fmla="*/ 69516 w 90905"/>
                      <a:gd name="connsiteY8" fmla="*/ 310147 h 1101558"/>
                      <a:gd name="connsiteX9" fmla="*/ 74863 w 90905"/>
                      <a:gd name="connsiteY9" fmla="*/ 331537 h 1101558"/>
                      <a:gd name="connsiteX10" fmla="*/ 69516 w 90905"/>
                      <a:gd name="connsiteY10" fmla="*/ 588210 h 1101558"/>
                      <a:gd name="connsiteX11" fmla="*/ 58821 w 90905"/>
                      <a:gd name="connsiteY11" fmla="*/ 711200 h 1101558"/>
                      <a:gd name="connsiteX12" fmla="*/ 64168 w 90905"/>
                      <a:gd name="connsiteY12" fmla="*/ 807452 h 1101558"/>
                      <a:gd name="connsiteX13" fmla="*/ 80210 w 90905"/>
                      <a:gd name="connsiteY13" fmla="*/ 1074821 h 1101558"/>
                      <a:gd name="connsiteX14" fmla="*/ 90905 w 90905"/>
                      <a:gd name="connsiteY14" fmla="*/ 1101558 h 11015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90905" h="1101558">
                        <a:moveTo>
                          <a:pt x="0" y="0"/>
                        </a:moveTo>
                        <a:cubicBezTo>
                          <a:pt x="1782" y="21389"/>
                          <a:pt x="1818" y="42997"/>
                          <a:pt x="5347" y="64168"/>
                        </a:cubicBezTo>
                        <a:cubicBezTo>
                          <a:pt x="7200" y="75288"/>
                          <a:pt x="12477" y="85557"/>
                          <a:pt x="16042" y="96252"/>
                        </a:cubicBezTo>
                        <a:lnTo>
                          <a:pt x="21389" y="112294"/>
                        </a:lnTo>
                        <a:lnTo>
                          <a:pt x="32084" y="144379"/>
                        </a:lnTo>
                        <a:cubicBezTo>
                          <a:pt x="33866" y="149726"/>
                          <a:pt x="36064" y="154953"/>
                          <a:pt x="37431" y="160421"/>
                        </a:cubicBezTo>
                        <a:cubicBezTo>
                          <a:pt x="44146" y="187278"/>
                          <a:pt x="40455" y="174838"/>
                          <a:pt x="48126" y="197852"/>
                        </a:cubicBezTo>
                        <a:cubicBezTo>
                          <a:pt x="49907" y="213885"/>
                          <a:pt x="54018" y="258854"/>
                          <a:pt x="58821" y="278063"/>
                        </a:cubicBezTo>
                        <a:cubicBezTo>
                          <a:pt x="61555" y="289000"/>
                          <a:pt x="66782" y="299210"/>
                          <a:pt x="69516" y="310147"/>
                        </a:cubicBezTo>
                        <a:lnTo>
                          <a:pt x="74863" y="331537"/>
                        </a:lnTo>
                        <a:cubicBezTo>
                          <a:pt x="73081" y="417095"/>
                          <a:pt x="72275" y="502678"/>
                          <a:pt x="69516" y="588210"/>
                        </a:cubicBezTo>
                        <a:cubicBezTo>
                          <a:pt x="68040" y="633972"/>
                          <a:pt x="63691" y="667371"/>
                          <a:pt x="58821" y="711200"/>
                        </a:cubicBezTo>
                        <a:cubicBezTo>
                          <a:pt x="60603" y="743284"/>
                          <a:pt x="63132" y="775335"/>
                          <a:pt x="64168" y="807452"/>
                        </a:cubicBezTo>
                        <a:cubicBezTo>
                          <a:pt x="72372" y="1061759"/>
                          <a:pt x="44336" y="967200"/>
                          <a:pt x="80210" y="1074821"/>
                        </a:cubicBezTo>
                        <a:cubicBezTo>
                          <a:pt x="86816" y="1094639"/>
                          <a:pt x="83039" y="1085825"/>
                          <a:pt x="90905" y="110155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5" name="Freeform 334"/>
                  <p:cNvSpPr/>
                  <p:nvPr/>
                </p:nvSpPr>
                <p:spPr>
                  <a:xfrm>
                    <a:off x="4324306" y="2808301"/>
                    <a:ext cx="36093" cy="673264"/>
                  </a:xfrm>
                  <a:custGeom>
                    <a:avLst/>
                    <a:gdLst>
                      <a:gd name="connsiteX0" fmla="*/ 0 w 37608"/>
                      <a:gd name="connsiteY0" fmla="*/ 0 h 673769"/>
                      <a:gd name="connsiteX1" fmla="*/ 5347 w 37608"/>
                      <a:gd name="connsiteY1" fmla="*/ 37432 h 673769"/>
                      <a:gd name="connsiteX2" fmla="*/ 10695 w 37608"/>
                      <a:gd name="connsiteY2" fmla="*/ 53474 h 673769"/>
                      <a:gd name="connsiteX3" fmla="*/ 16042 w 37608"/>
                      <a:gd name="connsiteY3" fmla="*/ 80211 h 673769"/>
                      <a:gd name="connsiteX4" fmla="*/ 26737 w 37608"/>
                      <a:gd name="connsiteY4" fmla="*/ 149727 h 673769"/>
                      <a:gd name="connsiteX5" fmla="*/ 21389 w 37608"/>
                      <a:gd name="connsiteY5" fmla="*/ 342232 h 673769"/>
                      <a:gd name="connsiteX6" fmla="*/ 16042 w 37608"/>
                      <a:gd name="connsiteY6" fmla="*/ 374316 h 673769"/>
                      <a:gd name="connsiteX7" fmla="*/ 10695 w 37608"/>
                      <a:gd name="connsiteY7" fmla="*/ 422443 h 673769"/>
                      <a:gd name="connsiteX8" fmla="*/ 16042 w 37608"/>
                      <a:gd name="connsiteY8" fmla="*/ 540085 h 673769"/>
                      <a:gd name="connsiteX9" fmla="*/ 21389 w 37608"/>
                      <a:gd name="connsiteY9" fmla="*/ 556127 h 673769"/>
                      <a:gd name="connsiteX10" fmla="*/ 37431 w 37608"/>
                      <a:gd name="connsiteY10" fmla="*/ 668422 h 673769"/>
                      <a:gd name="connsiteX11" fmla="*/ 37431 w 37608"/>
                      <a:gd name="connsiteY11" fmla="*/ 673769 h 673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7608" h="673769">
                        <a:moveTo>
                          <a:pt x="0" y="0"/>
                        </a:moveTo>
                        <a:cubicBezTo>
                          <a:pt x="1782" y="12477"/>
                          <a:pt x="2875" y="25073"/>
                          <a:pt x="5347" y="37432"/>
                        </a:cubicBezTo>
                        <a:cubicBezTo>
                          <a:pt x="6452" y="42959"/>
                          <a:pt x="9328" y="48006"/>
                          <a:pt x="10695" y="53474"/>
                        </a:cubicBezTo>
                        <a:cubicBezTo>
                          <a:pt x="12899" y="62291"/>
                          <a:pt x="14416" y="71269"/>
                          <a:pt x="16042" y="80211"/>
                        </a:cubicBezTo>
                        <a:cubicBezTo>
                          <a:pt x="20986" y="107406"/>
                          <a:pt x="22733" y="121699"/>
                          <a:pt x="26737" y="149727"/>
                        </a:cubicBezTo>
                        <a:cubicBezTo>
                          <a:pt x="24954" y="213895"/>
                          <a:pt x="24442" y="278112"/>
                          <a:pt x="21389" y="342232"/>
                        </a:cubicBezTo>
                        <a:cubicBezTo>
                          <a:pt x="20873" y="353062"/>
                          <a:pt x="17475" y="363569"/>
                          <a:pt x="16042" y="374316"/>
                        </a:cubicBezTo>
                        <a:cubicBezTo>
                          <a:pt x="13909" y="390315"/>
                          <a:pt x="12477" y="406401"/>
                          <a:pt x="10695" y="422443"/>
                        </a:cubicBezTo>
                        <a:cubicBezTo>
                          <a:pt x="12477" y="461657"/>
                          <a:pt x="12912" y="500956"/>
                          <a:pt x="16042" y="540085"/>
                        </a:cubicBezTo>
                        <a:cubicBezTo>
                          <a:pt x="16491" y="545704"/>
                          <a:pt x="20284" y="550600"/>
                          <a:pt x="21389" y="556127"/>
                        </a:cubicBezTo>
                        <a:cubicBezTo>
                          <a:pt x="29989" y="599128"/>
                          <a:pt x="33224" y="626351"/>
                          <a:pt x="37431" y="668422"/>
                        </a:cubicBezTo>
                        <a:cubicBezTo>
                          <a:pt x="37608" y="670195"/>
                          <a:pt x="37431" y="671987"/>
                          <a:pt x="37431" y="673769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6" name="Freeform 335"/>
                  <p:cNvSpPr/>
                  <p:nvPr/>
                </p:nvSpPr>
                <p:spPr>
                  <a:xfrm>
                    <a:off x="4662976" y="3219532"/>
                    <a:ext cx="28879" cy="577085"/>
                  </a:xfrm>
                  <a:custGeom>
                    <a:avLst/>
                    <a:gdLst>
                      <a:gd name="connsiteX0" fmla="*/ 17662 w 28357"/>
                      <a:gd name="connsiteY0" fmla="*/ 0 h 572168"/>
                      <a:gd name="connsiteX1" fmla="*/ 17662 w 28357"/>
                      <a:gd name="connsiteY1" fmla="*/ 90905 h 572168"/>
                      <a:gd name="connsiteX2" fmla="*/ 28357 w 28357"/>
                      <a:gd name="connsiteY2" fmla="*/ 139031 h 572168"/>
                      <a:gd name="connsiteX3" fmla="*/ 17662 w 28357"/>
                      <a:gd name="connsiteY3" fmla="*/ 342231 h 572168"/>
                      <a:gd name="connsiteX4" fmla="*/ 12315 w 28357"/>
                      <a:gd name="connsiteY4" fmla="*/ 363621 h 572168"/>
                      <a:gd name="connsiteX5" fmla="*/ 6968 w 28357"/>
                      <a:gd name="connsiteY5" fmla="*/ 395705 h 572168"/>
                      <a:gd name="connsiteX6" fmla="*/ 1620 w 28357"/>
                      <a:gd name="connsiteY6" fmla="*/ 411747 h 572168"/>
                      <a:gd name="connsiteX7" fmla="*/ 1620 w 28357"/>
                      <a:gd name="connsiteY7" fmla="*/ 572168 h 572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357" h="572168">
                        <a:moveTo>
                          <a:pt x="17662" y="0"/>
                        </a:moveTo>
                        <a:cubicBezTo>
                          <a:pt x="4803" y="38580"/>
                          <a:pt x="10144" y="15728"/>
                          <a:pt x="17662" y="90905"/>
                        </a:cubicBezTo>
                        <a:cubicBezTo>
                          <a:pt x="20351" y="117789"/>
                          <a:pt x="21446" y="118297"/>
                          <a:pt x="28357" y="139031"/>
                        </a:cubicBezTo>
                        <a:cubicBezTo>
                          <a:pt x="26542" y="188037"/>
                          <a:pt x="25629" y="282481"/>
                          <a:pt x="17662" y="342231"/>
                        </a:cubicBezTo>
                        <a:cubicBezTo>
                          <a:pt x="16691" y="349516"/>
                          <a:pt x="13756" y="356414"/>
                          <a:pt x="12315" y="363621"/>
                        </a:cubicBezTo>
                        <a:cubicBezTo>
                          <a:pt x="10189" y="374253"/>
                          <a:pt x="9320" y="385121"/>
                          <a:pt x="6968" y="395705"/>
                        </a:cubicBezTo>
                        <a:cubicBezTo>
                          <a:pt x="5745" y="401207"/>
                          <a:pt x="1791" y="406113"/>
                          <a:pt x="1620" y="411747"/>
                        </a:cubicBezTo>
                        <a:cubicBezTo>
                          <a:pt x="0" y="465196"/>
                          <a:pt x="1620" y="518694"/>
                          <a:pt x="1620" y="572168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7" name="Freeform 336"/>
                  <p:cNvSpPr/>
                  <p:nvPr/>
                </p:nvSpPr>
                <p:spPr>
                  <a:xfrm>
                    <a:off x="5572676" y="3875312"/>
                    <a:ext cx="786965" cy="743212"/>
                  </a:xfrm>
                  <a:custGeom>
                    <a:avLst/>
                    <a:gdLst>
                      <a:gd name="connsiteX0" fmla="*/ 0 w 786568"/>
                      <a:gd name="connsiteY0" fmla="*/ 744397 h 744397"/>
                      <a:gd name="connsiteX1" fmla="*/ 74863 w 786568"/>
                      <a:gd name="connsiteY1" fmla="*/ 739050 h 744397"/>
                      <a:gd name="connsiteX2" fmla="*/ 90905 w 786568"/>
                      <a:gd name="connsiteY2" fmla="*/ 733702 h 744397"/>
                      <a:gd name="connsiteX3" fmla="*/ 128337 w 786568"/>
                      <a:gd name="connsiteY3" fmla="*/ 728355 h 744397"/>
                      <a:gd name="connsiteX4" fmla="*/ 181810 w 786568"/>
                      <a:gd name="connsiteY4" fmla="*/ 717660 h 744397"/>
                      <a:gd name="connsiteX5" fmla="*/ 213895 w 786568"/>
                      <a:gd name="connsiteY5" fmla="*/ 706965 h 744397"/>
                      <a:gd name="connsiteX6" fmla="*/ 229937 w 786568"/>
                      <a:gd name="connsiteY6" fmla="*/ 701618 h 744397"/>
                      <a:gd name="connsiteX7" fmla="*/ 278063 w 786568"/>
                      <a:gd name="connsiteY7" fmla="*/ 680229 h 744397"/>
                      <a:gd name="connsiteX8" fmla="*/ 310147 w 786568"/>
                      <a:gd name="connsiteY8" fmla="*/ 669534 h 744397"/>
                      <a:gd name="connsiteX9" fmla="*/ 326189 w 786568"/>
                      <a:gd name="connsiteY9" fmla="*/ 664186 h 744397"/>
                      <a:gd name="connsiteX10" fmla="*/ 363621 w 786568"/>
                      <a:gd name="connsiteY10" fmla="*/ 658839 h 744397"/>
                      <a:gd name="connsiteX11" fmla="*/ 379663 w 786568"/>
                      <a:gd name="connsiteY11" fmla="*/ 653492 h 744397"/>
                      <a:gd name="connsiteX12" fmla="*/ 438484 w 786568"/>
                      <a:gd name="connsiteY12" fmla="*/ 642797 h 744397"/>
                      <a:gd name="connsiteX13" fmla="*/ 454526 w 786568"/>
                      <a:gd name="connsiteY13" fmla="*/ 637450 h 744397"/>
                      <a:gd name="connsiteX14" fmla="*/ 502653 w 786568"/>
                      <a:gd name="connsiteY14" fmla="*/ 605365 h 744397"/>
                      <a:gd name="connsiteX15" fmla="*/ 518695 w 786568"/>
                      <a:gd name="connsiteY15" fmla="*/ 594671 h 744397"/>
                      <a:gd name="connsiteX16" fmla="*/ 550779 w 786568"/>
                      <a:gd name="connsiteY16" fmla="*/ 578629 h 744397"/>
                      <a:gd name="connsiteX17" fmla="*/ 582863 w 786568"/>
                      <a:gd name="connsiteY17" fmla="*/ 562586 h 744397"/>
                      <a:gd name="connsiteX18" fmla="*/ 609600 w 786568"/>
                      <a:gd name="connsiteY18" fmla="*/ 541197 h 744397"/>
                      <a:gd name="connsiteX19" fmla="*/ 620295 w 786568"/>
                      <a:gd name="connsiteY19" fmla="*/ 525155 h 744397"/>
                      <a:gd name="connsiteX20" fmla="*/ 636337 w 786568"/>
                      <a:gd name="connsiteY20" fmla="*/ 519807 h 744397"/>
                      <a:gd name="connsiteX21" fmla="*/ 652379 w 786568"/>
                      <a:gd name="connsiteY21" fmla="*/ 509113 h 744397"/>
                      <a:gd name="connsiteX22" fmla="*/ 668421 w 786568"/>
                      <a:gd name="connsiteY22" fmla="*/ 493071 h 744397"/>
                      <a:gd name="connsiteX23" fmla="*/ 689810 w 786568"/>
                      <a:gd name="connsiteY23" fmla="*/ 460986 h 744397"/>
                      <a:gd name="connsiteX24" fmla="*/ 705853 w 786568"/>
                      <a:gd name="connsiteY24" fmla="*/ 450292 h 744397"/>
                      <a:gd name="connsiteX25" fmla="*/ 711200 w 786568"/>
                      <a:gd name="connsiteY25" fmla="*/ 434250 h 744397"/>
                      <a:gd name="connsiteX26" fmla="*/ 727242 w 786568"/>
                      <a:gd name="connsiteY26" fmla="*/ 418207 h 744397"/>
                      <a:gd name="connsiteX27" fmla="*/ 737937 w 786568"/>
                      <a:gd name="connsiteY27" fmla="*/ 402165 h 744397"/>
                      <a:gd name="connsiteX28" fmla="*/ 743284 w 786568"/>
                      <a:gd name="connsiteY28" fmla="*/ 380776 h 744397"/>
                      <a:gd name="connsiteX29" fmla="*/ 759326 w 786568"/>
                      <a:gd name="connsiteY29" fmla="*/ 348692 h 744397"/>
                      <a:gd name="connsiteX30" fmla="*/ 770021 w 786568"/>
                      <a:gd name="connsiteY30" fmla="*/ 305913 h 744397"/>
                      <a:gd name="connsiteX31" fmla="*/ 775368 w 786568"/>
                      <a:gd name="connsiteY31" fmla="*/ 241744 h 744397"/>
                      <a:gd name="connsiteX32" fmla="*/ 786063 w 786568"/>
                      <a:gd name="connsiteY32" fmla="*/ 209660 h 744397"/>
                      <a:gd name="connsiteX33" fmla="*/ 775368 w 786568"/>
                      <a:gd name="connsiteY33" fmla="*/ 81323 h 744397"/>
                      <a:gd name="connsiteX34" fmla="*/ 759326 w 786568"/>
                      <a:gd name="connsiteY34" fmla="*/ 49239 h 744397"/>
                      <a:gd name="connsiteX35" fmla="*/ 727242 w 786568"/>
                      <a:gd name="connsiteY35" fmla="*/ 33197 h 744397"/>
                      <a:gd name="connsiteX36" fmla="*/ 716547 w 786568"/>
                      <a:gd name="connsiteY36" fmla="*/ 17155 h 744397"/>
                      <a:gd name="connsiteX37" fmla="*/ 684463 w 786568"/>
                      <a:gd name="connsiteY37" fmla="*/ 1113 h 744397"/>
                      <a:gd name="connsiteX38" fmla="*/ 657726 w 786568"/>
                      <a:gd name="connsiteY38" fmla="*/ 22502 h 744397"/>
                      <a:gd name="connsiteX39" fmla="*/ 657726 w 786568"/>
                      <a:gd name="connsiteY39" fmla="*/ 27850 h 7443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786568" h="744397">
                        <a:moveTo>
                          <a:pt x="0" y="744397"/>
                        </a:moveTo>
                        <a:cubicBezTo>
                          <a:pt x="24954" y="742615"/>
                          <a:pt x="50016" y="741973"/>
                          <a:pt x="74863" y="739050"/>
                        </a:cubicBezTo>
                        <a:cubicBezTo>
                          <a:pt x="80461" y="738391"/>
                          <a:pt x="85378" y="734807"/>
                          <a:pt x="90905" y="733702"/>
                        </a:cubicBezTo>
                        <a:cubicBezTo>
                          <a:pt x="103264" y="731230"/>
                          <a:pt x="115860" y="730137"/>
                          <a:pt x="128337" y="728355"/>
                        </a:cubicBezTo>
                        <a:cubicBezTo>
                          <a:pt x="172817" y="713526"/>
                          <a:pt x="101946" y="736090"/>
                          <a:pt x="181810" y="717660"/>
                        </a:cubicBezTo>
                        <a:cubicBezTo>
                          <a:pt x="192795" y="715125"/>
                          <a:pt x="203200" y="710530"/>
                          <a:pt x="213895" y="706965"/>
                        </a:cubicBezTo>
                        <a:lnTo>
                          <a:pt x="229937" y="701618"/>
                        </a:lnTo>
                        <a:cubicBezTo>
                          <a:pt x="255360" y="684669"/>
                          <a:pt x="239880" y="692957"/>
                          <a:pt x="278063" y="680229"/>
                        </a:cubicBezTo>
                        <a:lnTo>
                          <a:pt x="310147" y="669534"/>
                        </a:lnTo>
                        <a:cubicBezTo>
                          <a:pt x="315494" y="667751"/>
                          <a:pt x="320609" y="664983"/>
                          <a:pt x="326189" y="664186"/>
                        </a:cubicBezTo>
                        <a:lnTo>
                          <a:pt x="363621" y="658839"/>
                        </a:lnTo>
                        <a:cubicBezTo>
                          <a:pt x="368968" y="657057"/>
                          <a:pt x="374161" y="654715"/>
                          <a:pt x="379663" y="653492"/>
                        </a:cubicBezTo>
                        <a:cubicBezTo>
                          <a:pt x="422555" y="643960"/>
                          <a:pt x="399570" y="652525"/>
                          <a:pt x="438484" y="642797"/>
                        </a:cubicBezTo>
                        <a:cubicBezTo>
                          <a:pt x="443952" y="641430"/>
                          <a:pt x="449179" y="639232"/>
                          <a:pt x="454526" y="637450"/>
                        </a:cubicBezTo>
                        <a:lnTo>
                          <a:pt x="502653" y="605365"/>
                        </a:lnTo>
                        <a:cubicBezTo>
                          <a:pt x="508000" y="601800"/>
                          <a:pt x="512598" y="596703"/>
                          <a:pt x="518695" y="594671"/>
                        </a:cubicBezTo>
                        <a:cubicBezTo>
                          <a:pt x="559018" y="581228"/>
                          <a:pt x="509315" y="599361"/>
                          <a:pt x="550779" y="578629"/>
                        </a:cubicBezTo>
                        <a:cubicBezTo>
                          <a:pt x="595048" y="556494"/>
                          <a:pt x="536898" y="593230"/>
                          <a:pt x="582863" y="562586"/>
                        </a:cubicBezTo>
                        <a:cubicBezTo>
                          <a:pt x="613514" y="516611"/>
                          <a:pt x="572701" y="570715"/>
                          <a:pt x="609600" y="541197"/>
                        </a:cubicBezTo>
                        <a:cubicBezTo>
                          <a:pt x="614619" y="537182"/>
                          <a:pt x="615277" y="529170"/>
                          <a:pt x="620295" y="525155"/>
                        </a:cubicBezTo>
                        <a:cubicBezTo>
                          <a:pt x="624696" y="521634"/>
                          <a:pt x="631295" y="522328"/>
                          <a:pt x="636337" y="519807"/>
                        </a:cubicBezTo>
                        <a:cubicBezTo>
                          <a:pt x="642085" y="516933"/>
                          <a:pt x="647442" y="513227"/>
                          <a:pt x="652379" y="509113"/>
                        </a:cubicBezTo>
                        <a:cubicBezTo>
                          <a:pt x="658189" y="504272"/>
                          <a:pt x="663778" y="499040"/>
                          <a:pt x="668421" y="493071"/>
                        </a:cubicBezTo>
                        <a:cubicBezTo>
                          <a:pt x="676312" y="482925"/>
                          <a:pt x="679115" y="468115"/>
                          <a:pt x="689810" y="460986"/>
                        </a:cubicBezTo>
                        <a:lnTo>
                          <a:pt x="705853" y="450292"/>
                        </a:lnTo>
                        <a:cubicBezTo>
                          <a:pt x="707635" y="444945"/>
                          <a:pt x="708074" y="438940"/>
                          <a:pt x="711200" y="434250"/>
                        </a:cubicBezTo>
                        <a:cubicBezTo>
                          <a:pt x="715395" y="427958"/>
                          <a:pt x="722401" y="424017"/>
                          <a:pt x="727242" y="418207"/>
                        </a:cubicBezTo>
                        <a:cubicBezTo>
                          <a:pt x="731356" y="413270"/>
                          <a:pt x="734372" y="407512"/>
                          <a:pt x="737937" y="402165"/>
                        </a:cubicBezTo>
                        <a:cubicBezTo>
                          <a:pt x="739719" y="395035"/>
                          <a:pt x="740389" y="387531"/>
                          <a:pt x="743284" y="380776"/>
                        </a:cubicBezTo>
                        <a:cubicBezTo>
                          <a:pt x="761539" y="338182"/>
                          <a:pt x="748059" y="390005"/>
                          <a:pt x="759326" y="348692"/>
                        </a:cubicBezTo>
                        <a:cubicBezTo>
                          <a:pt x="763193" y="334511"/>
                          <a:pt x="770021" y="305913"/>
                          <a:pt x="770021" y="305913"/>
                        </a:cubicBezTo>
                        <a:cubicBezTo>
                          <a:pt x="771803" y="284523"/>
                          <a:pt x="771839" y="262916"/>
                          <a:pt x="775368" y="241744"/>
                        </a:cubicBezTo>
                        <a:cubicBezTo>
                          <a:pt x="777221" y="230624"/>
                          <a:pt x="786063" y="209660"/>
                          <a:pt x="786063" y="209660"/>
                        </a:cubicBezTo>
                        <a:cubicBezTo>
                          <a:pt x="783222" y="155671"/>
                          <a:pt x="786568" y="126123"/>
                          <a:pt x="775368" y="81323"/>
                        </a:cubicBezTo>
                        <a:cubicBezTo>
                          <a:pt x="772468" y="69724"/>
                          <a:pt x="768040" y="57953"/>
                          <a:pt x="759326" y="49239"/>
                        </a:cubicBezTo>
                        <a:cubicBezTo>
                          <a:pt x="748959" y="38872"/>
                          <a:pt x="740290" y="37546"/>
                          <a:pt x="727242" y="33197"/>
                        </a:cubicBezTo>
                        <a:cubicBezTo>
                          <a:pt x="723677" y="27850"/>
                          <a:pt x="721091" y="21699"/>
                          <a:pt x="716547" y="17155"/>
                        </a:cubicBezTo>
                        <a:cubicBezTo>
                          <a:pt x="706180" y="6788"/>
                          <a:pt x="697511" y="5462"/>
                          <a:pt x="684463" y="1113"/>
                        </a:cubicBezTo>
                        <a:cubicBezTo>
                          <a:pt x="660273" y="7160"/>
                          <a:pt x="663352" y="0"/>
                          <a:pt x="657726" y="22502"/>
                        </a:cubicBezTo>
                        <a:cubicBezTo>
                          <a:pt x="657294" y="24231"/>
                          <a:pt x="657726" y="26067"/>
                          <a:pt x="657726" y="27850"/>
                        </a:cubicBez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8" name="Freeform 337"/>
                  <p:cNvSpPr/>
                  <p:nvPr/>
                </p:nvSpPr>
                <p:spPr>
                  <a:xfrm>
                    <a:off x="5291100" y="4242554"/>
                    <a:ext cx="440408" cy="104924"/>
                  </a:xfrm>
                  <a:custGeom>
                    <a:avLst/>
                    <a:gdLst>
                      <a:gd name="connsiteX0" fmla="*/ 0 w 443832"/>
                      <a:gd name="connsiteY0" fmla="*/ 28639 h 104518"/>
                      <a:gd name="connsiteX1" fmla="*/ 16042 w 443832"/>
                      <a:gd name="connsiteY1" fmla="*/ 17944 h 104518"/>
                      <a:gd name="connsiteX2" fmla="*/ 144379 w 443832"/>
                      <a:gd name="connsiteY2" fmla="*/ 17944 h 104518"/>
                      <a:gd name="connsiteX3" fmla="*/ 176464 w 443832"/>
                      <a:gd name="connsiteY3" fmla="*/ 33986 h 104518"/>
                      <a:gd name="connsiteX4" fmla="*/ 192506 w 443832"/>
                      <a:gd name="connsiteY4" fmla="*/ 39334 h 104518"/>
                      <a:gd name="connsiteX5" fmla="*/ 224590 w 443832"/>
                      <a:gd name="connsiteY5" fmla="*/ 60723 h 104518"/>
                      <a:gd name="connsiteX6" fmla="*/ 256674 w 443832"/>
                      <a:gd name="connsiteY6" fmla="*/ 71418 h 104518"/>
                      <a:gd name="connsiteX7" fmla="*/ 272716 w 443832"/>
                      <a:gd name="connsiteY7" fmla="*/ 76765 h 104518"/>
                      <a:gd name="connsiteX8" fmla="*/ 299453 w 443832"/>
                      <a:gd name="connsiteY8" fmla="*/ 82112 h 104518"/>
                      <a:gd name="connsiteX9" fmla="*/ 331537 w 443832"/>
                      <a:gd name="connsiteY9" fmla="*/ 87460 h 104518"/>
                      <a:gd name="connsiteX10" fmla="*/ 347579 w 443832"/>
                      <a:gd name="connsiteY10" fmla="*/ 92807 h 104518"/>
                      <a:gd name="connsiteX11" fmla="*/ 401053 w 443832"/>
                      <a:gd name="connsiteY11" fmla="*/ 103502 h 104518"/>
                      <a:gd name="connsiteX12" fmla="*/ 443832 w 443832"/>
                      <a:gd name="connsiteY12" fmla="*/ 103502 h 104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43832" h="104518">
                        <a:moveTo>
                          <a:pt x="0" y="28639"/>
                        </a:moveTo>
                        <a:cubicBezTo>
                          <a:pt x="5347" y="25074"/>
                          <a:pt x="10294" y="20818"/>
                          <a:pt x="16042" y="17944"/>
                        </a:cubicBezTo>
                        <a:cubicBezTo>
                          <a:pt x="51931" y="0"/>
                          <a:pt x="130865" y="17300"/>
                          <a:pt x="144379" y="17944"/>
                        </a:cubicBezTo>
                        <a:cubicBezTo>
                          <a:pt x="184693" y="31381"/>
                          <a:pt x="135007" y="13257"/>
                          <a:pt x="176464" y="33986"/>
                        </a:cubicBezTo>
                        <a:cubicBezTo>
                          <a:pt x="181506" y="36507"/>
                          <a:pt x="187579" y="36597"/>
                          <a:pt x="192506" y="39334"/>
                        </a:cubicBezTo>
                        <a:cubicBezTo>
                          <a:pt x="203742" y="45576"/>
                          <a:pt x="212396" y="56658"/>
                          <a:pt x="224590" y="60723"/>
                        </a:cubicBezTo>
                        <a:lnTo>
                          <a:pt x="256674" y="71418"/>
                        </a:lnTo>
                        <a:cubicBezTo>
                          <a:pt x="262021" y="73200"/>
                          <a:pt x="267189" y="75660"/>
                          <a:pt x="272716" y="76765"/>
                        </a:cubicBezTo>
                        <a:lnTo>
                          <a:pt x="299453" y="82112"/>
                        </a:lnTo>
                        <a:cubicBezTo>
                          <a:pt x="310120" y="84052"/>
                          <a:pt x="320953" y="85108"/>
                          <a:pt x="331537" y="87460"/>
                        </a:cubicBezTo>
                        <a:cubicBezTo>
                          <a:pt x="337039" y="88683"/>
                          <a:pt x="342159" y="91259"/>
                          <a:pt x="347579" y="92807"/>
                        </a:cubicBezTo>
                        <a:cubicBezTo>
                          <a:pt x="362324" y="97020"/>
                          <a:pt x="387040" y="102501"/>
                          <a:pt x="401053" y="103502"/>
                        </a:cubicBezTo>
                        <a:cubicBezTo>
                          <a:pt x="415276" y="104518"/>
                          <a:pt x="429572" y="103502"/>
                          <a:pt x="443832" y="103502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39" name="Freeform 338"/>
                  <p:cNvSpPr/>
                  <p:nvPr/>
                </p:nvSpPr>
                <p:spPr>
                  <a:xfrm>
                    <a:off x="5002311" y="3717926"/>
                    <a:ext cx="79416" cy="367236"/>
                  </a:xfrm>
                  <a:custGeom>
                    <a:avLst/>
                    <a:gdLst>
                      <a:gd name="connsiteX0" fmla="*/ 81420 w 81420"/>
                      <a:gd name="connsiteY0" fmla="*/ 0 h 363621"/>
                      <a:gd name="connsiteX1" fmla="*/ 65378 w 81420"/>
                      <a:gd name="connsiteY1" fmla="*/ 5347 h 363621"/>
                      <a:gd name="connsiteX2" fmla="*/ 38641 w 81420"/>
                      <a:gd name="connsiteY2" fmla="*/ 96252 h 363621"/>
                      <a:gd name="connsiteX3" fmla="*/ 27946 w 81420"/>
                      <a:gd name="connsiteY3" fmla="*/ 112295 h 363621"/>
                      <a:gd name="connsiteX4" fmla="*/ 17252 w 81420"/>
                      <a:gd name="connsiteY4" fmla="*/ 160421 h 363621"/>
                      <a:gd name="connsiteX5" fmla="*/ 11904 w 81420"/>
                      <a:gd name="connsiteY5" fmla="*/ 181810 h 363621"/>
                      <a:gd name="connsiteX6" fmla="*/ 1209 w 81420"/>
                      <a:gd name="connsiteY6" fmla="*/ 262021 h 363621"/>
                      <a:gd name="connsiteX7" fmla="*/ 1209 w 81420"/>
                      <a:gd name="connsiteY7" fmla="*/ 363621 h 363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1420" h="363621">
                        <a:moveTo>
                          <a:pt x="81420" y="0"/>
                        </a:moveTo>
                        <a:cubicBezTo>
                          <a:pt x="76073" y="1782"/>
                          <a:pt x="68050" y="384"/>
                          <a:pt x="65378" y="5347"/>
                        </a:cubicBezTo>
                        <a:cubicBezTo>
                          <a:pt x="5514" y="116522"/>
                          <a:pt x="62760" y="31935"/>
                          <a:pt x="38641" y="96252"/>
                        </a:cubicBezTo>
                        <a:cubicBezTo>
                          <a:pt x="36384" y="102270"/>
                          <a:pt x="31511" y="106947"/>
                          <a:pt x="27946" y="112295"/>
                        </a:cubicBezTo>
                        <a:cubicBezTo>
                          <a:pt x="14897" y="164495"/>
                          <a:pt x="30840" y="99278"/>
                          <a:pt x="17252" y="160421"/>
                        </a:cubicBezTo>
                        <a:cubicBezTo>
                          <a:pt x="15658" y="167595"/>
                          <a:pt x="13345" y="174604"/>
                          <a:pt x="11904" y="181810"/>
                        </a:cubicBezTo>
                        <a:cubicBezTo>
                          <a:pt x="7884" y="201909"/>
                          <a:pt x="1829" y="244663"/>
                          <a:pt x="1209" y="262021"/>
                        </a:cubicBezTo>
                        <a:cubicBezTo>
                          <a:pt x="0" y="295866"/>
                          <a:pt x="1209" y="329754"/>
                          <a:pt x="1209" y="363621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  <p:sp>
                <p:nvSpPr>
                  <p:cNvPr id="340" name="Freeform 339"/>
                  <p:cNvSpPr/>
                  <p:nvPr/>
                </p:nvSpPr>
                <p:spPr>
                  <a:xfrm>
                    <a:off x="5709853" y="4740940"/>
                    <a:ext cx="223813" cy="148646"/>
                  </a:xfrm>
                  <a:custGeom>
                    <a:avLst/>
                    <a:gdLst>
                      <a:gd name="connsiteX0" fmla="*/ 224590 w 224590"/>
                      <a:gd name="connsiteY0" fmla="*/ 0 h 149727"/>
                      <a:gd name="connsiteX1" fmla="*/ 208548 w 224590"/>
                      <a:gd name="connsiteY1" fmla="*/ 16043 h 149727"/>
                      <a:gd name="connsiteX2" fmla="*/ 192506 w 224590"/>
                      <a:gd name="connsiteY2" fmla="*/ 26737 h 149727"/>
                      <a:gd name="connsiteX3" fmla="*/ 181811 w 224590"/>
                      <a:gd name="connsiteY3" fmla="*/ 42779 h 149727"/>
                      <a:gd name="connsiteX4" fmla="*/ 149727 w 224590"/>
                      <a:gd name="connsiteY4" fmla="*/ 64169 h 149727"/>
                      <a:gd name="connsiteX5" fmla="*/ 133685 w 224590"/>
                      <a:gd name="connsiteY5" fmla="*/ 74864 h 149727"/>
                      <a:gd name="connsiteX6" fmla="*/ 101600 w 224590"/>
                      <a:gd name="connsiteY6" fmla="*/ 96253 h 149727"/>
                      <a:gd name="connsiteX7" fmla="*/ 90906 w 224590"/>
                      <a:gd name="connsiteY7" fmla="*/ 112295 h 149727"/>
                      <a:gd name="connsiteX8" fmla="*/ 21390 w 224590"/>
                      <a:gd name="connsiteY8" fmla="*/ 133685 h 149727"/>
                      <a:gd name="connsiteX9" fmla="*/ 0 w 224590"/>
                      <a:gd name="connsiteY9" fmla="*/ 149727 h 1497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24590" h="149727">
                        <a:moveTo>
                          <a:pt x="224590" y="0"/>
                        </a:moveTo>
                        <a:cubicBezTo>
                          <a:pt x="219243" y="5348"/>
                          <a:pt x="214358" y="11202"/>
                          <a:pt x="208548" y="16043"/>
                        </a:cubicBezTo>
                        <a:cubicBezTo>
                          <a:pt x="203611" y="20157"/>
                          <a:pt x="197050" y="22193"/>
                          <a:pt x="192506" y="26737"/>
                        </a:cubicBezTo>
                        <a:cubicBezTo>
                          <a:pt x="187962" y="31281"/>
                          <a:pt x="186648" y="38547"/>
                          <a:pt x="181811" y="42779"/>
                        </a:cubicBezTo>
                        <a:cubicBezTo>
                          <a:pt x="172138" y="51243"/>
                          <a:pt x="160422" y="57039"/>
                          <a:pt x="149727" y="64169"/>
                        </a:cubicBezTo>
                        <a:cubicBezTo>
                          <a:pt x="144380" y="67734"/>
                          <a:pt x="138229" y="70320"/>
                          <a:pt x="133685" y="74864"/>
                        </a:cubicBezTo>
                        <a:cubicBezTo>
                          <a:pt x="113657" y="94892"/>
                          <a:pt x="124817" y="88515"/>
                          <a:pt x="101600" y="96253"/>
                        </a:cubicBezTo>
                        <a:cubicBezTo>
                          <a:pt x="98035" y="101600"/>
                          <a:pt x="95450" y="107751"/>
                          <a:pt x="90906" y="112295"/>
                        </a:cubicBezTo>
                        <a:cubicBezTo>
                          <a:pt x="73034" y="130168"/>
                          <a:pt x="44065" y="130445"/>
                          <a:pt x="21390" y="133685"/>
                        </a:cubicBezTo>
                        <a:cubicBezTo>
                          <a:pt x="3250" y="145777"/>
                          <a:pt x="9892" y="139835"/>
                          <a:pt x="0" y="149727"/>
                        </a:cubicBezTo>
                      </a:path>
                    </a:pathLst>
                  </a:cu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id-ID"/>
                  </a:p>
                </p:txBody>
              </p:sp>
            </p:grpSp>
          </p:grpSp>
          <p:sp>
            <p:nvSpPr>
              <p:cNvPr id="315" name="Freeform 314"/>
              <p:cNvSpPr/>
              <p:nvPr/>
            </p:nvSpPr>
            <p:spPr>
              <a:xfrm rot="5400000">
                <a:off x="809096" y="2646274"/>
                <a:ext cx="1459971" cy="258763"/>
              </a:xfrm>
              <a:custGeom>
                <a:avLst/>
                <a:gdLst>
                  <a:gd name="connsiteX0" fmla="*/ 371140 w 3033317"/>
                  <a:gd name="connsiteY0" fmla="*/ 1400537 h 1427835"/>
                  <a:gd name="connsiteX1" fmla="*/ 405864 w 3033317"/>
                  <a:gd name="connsiteY1" fmla="*/ 1284790 h 1427835"/>
                  <a:gd name="connsiteX2" fmla="*/ 417439 w 3033317"/>
                  <a:gd name="connsiteY2" fmla="*/ 1250066 h 1427835"/>
                  <a:gd name="connsiteX3" fmla="*/ 440588 w 3033317"/>
                  <a:gd name="connsiteY3" fmla="*/ 1203767 h 1427835"/>
                  <a:gd name="connsiteX4" fmla="*/ 452163 w 3033317"/>
                  <a:gd name="connsiteY4" fmla="*/ 1169043 h 1427835"/>
                  <a:gd name="connsiteX5" fmla="*/ 475312 w 3033317"/>
                  <a:gd name="connsiteY5" fmla="*/ 1134319 h 1427835"/>
                  <a:gd name="connsiteX6" fmla="*/ 486887 w 3033317"/>
                  <a:gd name="connsiteY6" fmla="*/ 1099595 h 1427835"/>
                  <a:gd name="connsiteX7" fmla="*/ 521611 w 3033317"/>
                  <a:gd name="connsiteY7" fmla="*/ 1053296 h 1427835"/>
                  <a:gd name="connsiteX8" fmla="*/ 567910 w 3033317"/>
                  <a:gd name="connsiteY8" fmla="*/ 983848 h 1427835"/>
                  <a:gd name="connsiteX9" fmla="*/ 579484 w 3033317"/>
                  <a:gd name="connsiteY9" fmla="*/ 949124 h 1427835"/>
                  <a:gd name="connsiteX10" fmla="*/ 602634 w 3033317"/>
                  <a:gd name="connsiteY10" fmla="*/ 925975 h 1427835"/>
                  <a:gd name="connsiteX11" fmla="*/ 625783 w 3033317"/>
                  <a:gd name="connsiteY11" fmla="*/ 891251 h 1427835"/>
                  <a:gd name="connsiteX12" fmla="*/ 648932 w 3033317"/>
                  <a:gd name="connsiteY12" fmla="*/ 810228 h 1427835"/>
                  <a:gd name="connsiteX13" fmla="*/ 683656 w 3033317"/>
                  <a:gd name="connsiteY13" fmla="*/ 787079 h 1427835"/>
                  <a:gd name="connsiteX14" fmla="*/ 706806 w 3033317"/>
                  <a:gd name="connsiteY14" fmla="*/ 763929 h 1427835"/>
                  <a:gd name="connsiteX15" fmla="*/ 753105 w 3033317"/>
                  <a:gd name="connsiteY15" fmla="*/ 694481 h 1427835"/>
                  <a:gd name="connsiteX16" fmla="*/ 834127 w 3033317"/>
                  <a:gd name="connsiteY16" fmla="*/ 625033 h 1427835"/>
                  <a:gd name="connsiteX17" fmla="*/ 857277 w 3033317"/>
                  <a:gd name="connsiteY17" fmla="*/ 601884 h 1427835"/>
                  <a:gd name="connsiteX18" fmla="*/ 892001 w 3033317"/>
                  <a:gd name="connsiteY18" fmla="*/ 590309 h 1427835"/>
                  <a:gd name="connsiteX19" fmla="*/ 973024 w 3033317"/>
                  <a:gd name="connsiteY19" fmla="*/ 555585 h 1427835"/>
                  <a:gd name="connsiteX20" fmla="*/ 1042472 w 3033317"/>
                  <a:gd name="connsiteY20" fmla="*/ 532436 h 1427835"/>
                  <a:gd name="connsiteX21" fmla="*/ 1100345 w 3033317"/>
                  <a:gd name="connsiteY21" fmla="*/ 486137 h 1427835"/>
                  <a:gd name="connsiteX22" fmla="*/ 1181368 w 3033317"/>
                  <a:gd name="connsiteY22" fmla="*/ 474562 h 1427835"/>
                  <a:gd name="connsiteX23" fmla="*/ 1239241 w 3033317"/>
                  <a:gd name="connsiteY23" fmla="*/ 462988 h 1427835"/>
                  <a:gd name="connsiteX24" fmla="*/ 1308689 w 3033317"/>
                  <a:gd name="connsiteY24" fmla="*/ 451413 h 1427835"/>
                  <a:gd name="connsiteX25" fmla="*/ 1378137 w 3033317"/>
                  <a:gd name="connsiteY25" fmla="*/ 428264 h 1427835"/>
                  <a:gd name="connsiteX26" fmla="*/ 1806401 w 3033317"/>
                  <a:gd name="connsiteY26" fmla="*/ 439838 h 1427835"/>
                  <a:gd name="connsiteX27" fmla="*/ 1829550 w 3033317"/>
                  <a:gd name="connsiteY27" fmla="*/ 462988 h 1427835"/>
                  <a:gd name="connsiteX28" fmla="*/ 1864274 w 3033317"/>
                  <a:gd name="connsiteY28" fmla="*/ 474562 h 1427835"/>
                  <a:gd name="connsiteX29" fmla="*/ 1922148 w 3033317"/>
                  <a:gd name="connsiteY29" fmla="*/ 520861 h 1427835"/>
                  <a:gd name="connsiteX30" fmla="*/ 1991596 w 3033317"/>
                  <a:gd name="connsiteY30" fmla="*/ 544010 h 1427835"/>
                  <a:gd name="connsiteX31" fmla="*/ 2014745 w 3033317"/>
                  <a:gd name="connsiteY31" fmla="*/ 567160 h 1427835"/>
                  <a:gd name="connsiteX32" fmla="*/ 2037894 w 3033317"/>
                  <a:gd name="connsiteY32" fmla="*/ 613459 h 1427835"/>
                  <a:gd name="connsiteX33" fmla="*/ 2095768 w 3033317"/>
                  <a:gd name="connsiteY33" fmla="*/ 625033 h 1427835"/>
                  <a:gd name="connsiteX34" fmla="*/ 2165216 w 3033317"/>
                  <a:gd name="connsiteY34" fmla="*/ 659757 h 1427835"/>
                  <a:gd name="connsiteX35" fmla="*/ 2188365 w 3033317"/>
                  <a:gd name="connsiteY35" fmla="*/ 694481 h 1427835"/>
                  <a:gd name="connsiteX36" fmla="*/ 2211515 w 3033317"/>
                  <a:gd name="connsiteY36" fmla="*/ 740780 h 1427835"/>
                  <a:gd name="connsiteX37" fmla="*/ 2246239 w 3033317"/>
                  <a:gd name="connsiteY37" fmla="*/ 752355 h 1427835"/>
                  <a:gd name="connsiteX38" fmla="*/ 2269388 w 3033317"/>
                  <a:gd name="connsiteY38" fmla="*/ 787079 h 1427835"/>
                  <a:gd name="connsiteX39" fmla="*/ 2280963 w 3033317"/>
                  <a:gd name="connsiteY39" fmla="*/ 821803 h 1427835"/>
                  <a:gd name="connsiteX40" fmla="*/ 2315687 w 3033317"/>
                  <a:gd name="connsiteY40" fmla="*/ 844952 h 1427835"/>
                  <a:gd name="connsiteX41" fmla="*/ 2338836 w 3033317"/>
                  <a:gd name="connsiteY41" fmla="*/ 879676 h 1427835"/>
                  <a:gd name="connsiteX42" fmla="*/ 2396710 w 3033317"/>
                  <a:gd name="connsiteY42" fmla="*/ 925975 h 1427835"/>
                  <a:gd name="connsiteX43" fmla="*/ 2443008 w 3033317"/>
                  <a:gd name="connsiteY43" fmla="*/ 949124 h 1427835"/>
                  <a:gd name="connsiteX44" fmla="*/ 2477732 w 3033317"/>
                  <a:gd name="connsiteY44" fmla="*/ 1006998 h 1427835"/>
                  <a:gd name="connsiteX45" fmla="*/ 2500882 w 3033317"/>
                  <a:gd name="connsiteY45" fmla="*/ 1088021 h 1427835"/>
                  <a:gd name="connsiteX46" fmla="*/ 2512456 w 3033317"/>
                  <a:gd name="connsiteY46" fmla="*/ 1122745 h 1427835"/>
                  <a:gd name="connsiteX47" fmla="*/ 2535606 w 3033317"/>
                  <a:gd name="connsiteY47" fmla="*/ 1145894 h 1427835"/>
                  <a:gd name="connsiteX48" fmla="*/ 2558755 w 3033317"/>
                  <a:gd name="connsiteY48" fmla="*/ 1226917 h 1427835"/>
                  <a:gd name="connsiteX49" fmla="*/ 2581905 w 3033317"/>
                  <a:gd name="connsiteY49" fmla="*/ 1261641 h 1427835"/>
                  <a:gd name="connsiteX50" fmla="*/ 2605054 w 3033317"/>
                  <a:gd name="connsiteY50" fmla="*/ 1331089 h 1427835"/>
                  <a:gd name="connsiteX51" fmla="*/ 2616629 w 3033317"/>
                  <a:gd name="connsiteY51" fmla="*/ 1365813 h 1427835"/>
                  <a:gd name="connsiteX52" fmla="*/ 2651353 w 3033317"/>
                  <a:gd name="connsiteY52" fmla="*/ 1388962 h 1427835"/>
                  <a:gd name="connsiteX53" fmla="*/ 2720801 w 3033317"/>
                  <a:gd name="connsiteY53" fmla="*/ 1412112 h 1427835"/>
                  <a:gd name="connsiteX54" fmla="*/ 2848122 w 3033317"/>
                  <a:gd name="connsiteY54" fmla="*/ 1365813 h 1427835"/>
                  <a:gd name="connsiteX55" fmla="*/ 2859697 w 3033317"/>
                  <a:gd name="connsiteY55" fmla="*/ 1319514 h 1427835"/>
                  <a:gd name="connsiteX56" fmla="*/ 2848122 w 3033317"/>
                  <a:gd name="connsiteY56" fmla="*/ 1226917 h 1427835"/>
                  <a:gd name="connsiteX57" fmla="*/ 2824973 w 3033317"/>
                  <a:gd name="connsiteY57" fmla="*/ 1145894 h 1427835"/>
                  <a:gd name="connsiteX58" fmla="*/ 2801824 w 3033317"/>
                  <a:gd name="connsiteY58" fmla="*/ 1041722 h 1427835"/>
                  <a:gd name="connsiteX59" fmla="*/ 2778674 w 3033317"/>
                  <a:gd name="connsiteY59" fmla="*/ 1018572 h 1427835"/>
                  <a:gd name="connsiteX60" fmla="*/ 2743950 w 3033317"/>
                  <a:gd name="connsiteY60" fmla="*/ 949124 h 1427835"/>
                  <a:gd name="connsiteX61" fmla="*/ 2732375 w 3033317"/>
                  <a:gd name="connsiteY61" fmla="*/ 914400 h 1427835"/>
                  <a:gd name="connsiteX62" fmla="*/ 2709226 w 3033317"/>
                  <a:gd name="connsiteY62" fmla="*/ 879676 h 1427835"/>
                  <a:gd name="connsiteX63" fmla="*/ 2674502 w 3033317"/>
                  <a:gd name="connsiteY63" fmla="*/ 810228 h 1427835"/>
                  <a:gd name="connsiteX64" fmla="*/ 2639778 w 3033317"/>
                  <a:gd name="connsiteY64" fmla="*/ 775504 h 1427835"/>
                  <a:gd name="connsiteX65" fmla="*/ 2593479 w 3033317"/>
                  <a:gd name="connsiteY65" fmla="*/ 706056 h 1427835"/>
                  <a:gd name="connsiteX66" fmla="*/ 2570330 w 3033317"/>
                  <a:gd name="connsiteY66" fmla="*/ 671332 h 1427835"/>
                  <a:gd name="connsiteX67" fmla="*/ 2535606 w 3033317"/>
                  <a:gd name="connsiteY67" fmla="*/ 648183 h 1427835"/>
                  <a:gd name="connsiteX68" fmla="*/ 2512456 w 3033317"/>
                  <a:gd name="connsiteY68" fmla="*/ 613459 h 1427835"/>
                  <a:gd name="connsiteX69" fmla="*/ 2500882 w 3033317"/>
                  <a:gd name="connsiteY69" fmla="*/ 578734 h 1427835"/>
                  <a:gd name="connsiteX70" fmla="*/ 2466158 w 3033317"/>
                  <a:gd name="connsiteY70" fmla="*/ 567160 h 1427835"/>
                  <a:gd name="connsiteX71" fmla="*/ 2373560 w 3033317"/>
                  <a:gd name="connsiteY71" fmla="*/ 497712 h 1427835"/>
                  <a:gd name="connsiteX72" fmla="*/ 2338836 w 3033317"/>
                  <a:gd name="connsiteY72" fmla="*/ 486137 h 1427835"/>
                  <a:gd name="connsiteX73" fmla="*/ 2304112 w 3033317"/>
                  <a:gd name="connsiteY73" fmla="*/ 462988 h 1427835"/>
                  <a:gd name="connsiteX74" fmla="*/ 2280963 w 3033317"/>
                  <a:gd name="connsiteY74" fmla="*/ 439838 h 1427835"/>
                  <a:gd name="connsiteX75" fmla="*/ 2199940 w 3033317"/>
                  <a:gd name="connsiteY75" fmla="*/ 416689 h 1427835"/>
                  <a:gd name="connsiteX76" fmla="*/ 2142067 w 3033317"/>
                  <a:gd name="connsiteY76" fmla="*/ 358815 h 1427835"/>
                  <a:gd name="connsiteX77" fmla="*/ 2118917 w 3033317"/>
                  <a:gd name="connsiteY77" fmla="*/ 335666 h 1427835"/>
                  <a:gd name="connsiteX78" fmla="*/ 2095768 w 3033317"/>
                  <a:gd name="connsiteY78" fmla="*/ 300942 h 1427835"/>
                  <a:gd name="connsiteX79" fmla="*/ 2061044 w 3033317"/>
                  <a:gd name="connsiteY79" fmla="*/ 289367 h 1427835"/>
                  <a:gd name="connsiteX80" fmla="*/ 2049469 w 3033317"/>
                  <a:gd name="connsiteY80" fmla="*/ 254643 h 1427835"/>
                  <a:gd name="connsiteX81" fmla="*/ 1980021 w 3033317"/>
                  <a:gd name="connsiteY81" fmla="*/ 231494 h 1427835"/>
                  <a:gd name="connsiteX82" fmla="*/ 1945297 w 3033317"/>
                  <a:gd name="connsiteY82" fmla="*/ 219919 h 1427835"/>
                  <a:gd name="connsiteX83" fmla="*/ 1864274 w 3033317"/>
                  <a:gd name="connsiteY83" fmla="*/ 196770 h 1427835"/>
                  <a:gd name="connsiteX84" fmla="*/ 1794826 w 3033317"/>
                  <a:gd name="connsiteY84" fmla="*/ 162046 h 1427835"/>
                  <a:gd name="connsiteX85" fmla="*/ 1713803 w 3033317"/>
                  <a:gd name="connsiteY85" fmla="*/ 150471 h 1427835"/>
                  <a:gd name="connsiteX86" fmla="*/ 1679079 w 3033317"/>
                  <a:gd name="connsiteY86" fmla="*/ 138896 h 1427835"/>
                  <a:gd name="connsiteX87" fmla="*/ 1493884 w 3033317"/>
                  <a:gd name="connsiteY87" fmla="*/ 150471 h 1427835"/>
                  <a:gd name="connsiteX88" fmla="*/ 1447586 w 3033317"/>
                  <a:gd name="connsiteY88" fmla="*/ 162046 h 1427835"/>
                  <a:gd name="connsiteX89" fmla="*/ 1366563 w 3033317"/>
                  <a:gd name="connsiteY89" fmla="*/ 173621 h 1427835"/>
                  <a:gd name="connsiteX90" fmla="*/ 1192943 w 3033317"/>
                  <a:gd name="connsiteY90" fmla="*/ 185195 h 1427835"/>
                  <a:gd name="connsiteX91" fmla="*/ 1100345 w 3033317"/>
                  <a:gd name="connsiteY91" fmla="*/ 196770 h 1427835"/>
                  <a:gd name="connsiteX92" fmla="*/ 1019322 w 3033317"/>
                  <a:gd name="connsiteY92" fmla="*/ 208345 h 1427835"/>
                  <a:gd name="connsiteX93" fmla="*/ 915150 w 3033317"/>
                  <a:gd name="connsiteY93" fmla="*/ 231494 h 1427835"/>
                  <a:gd name="connsiteX94" fmla="*/ 822553 w 3033317"/>
                  <a:gd name="connsiteY94" fmla="*/ 277793 h 1427835"/>
                  <a:gd name="connsiteX95" fmla="*/ 753105 w 3033317"/>
                  <a:gd name="connsiteY95" fmla="*/ 300942 h 1427835"/>
                  <a:gd name="connsiteX96" fmla="*/ 706806 w 3033317"/>
                  <a:gd name="connsiteY96" fmla="*/ 347241 h 1427835"/>
                  <a:gd name="connsiteX97" fmla="*/ 683656 w 3033317"/>
                  <a:gd name="connsiteY97" fmla="*/ 370390 h 1427835"/>
                  <a:gd name="connsiteX98" fmla="*/ 648932 w 3033317"/>
                  <a:gd name="connsiteY98" fmla="*/ 393540 h 1427835"/>
                  <a:gd name="connsiteX99" fmla="*/ 625783 w 3033317"/>
                  <a:gd name="connsiteY99" fmla="*/ 428264 h 1427835"/>
                  <a:gd name="connsiteX100" fmla="*/ 591059 w 3033317"/>
                  <a:gd name="connsiteY100" fmla="*/ 451413 h 1427835"/>
                  <a:gd name="connsiteX101" fmla="*/ 579484 w 3033317"/>
                  <a:gd name="connsiteY101" fmla="*/ 486137 h 1427835"/>
                  <a:gd name="connsiteX102" fmla="*/ 556335 w 3033317"/>
                  <a:gd name="connsiteY102" fmla="*/ 520861 h 1427835"/>
                  <a:gd name="connsiteX103" fmla="*/ 544760 w 3033317"/>
                  <a:gd name="connsiteY103" fmla="*/ 555585 h 1427835"/>
                  <a:gd name="connsiteX104" fmla="*/ 510036 w 3033317"/>
                  <a:gd name="connsiteY104" fmla="*/ 578734 h 1427835"/>
                  <a:gd name="connsiteX105" fmla="*/ 440588 w 3033317"/>
                  <a:gd name="connsiteY105" fmla="*/ 659757 h 1427835"/>
                  <a:gd name="connsiteX106" fmla="*/ 417439 w 3033317"/>
                  <a:gd name="connsiteY106" fmla="*/ 706056 h 1427835"/>
                  <a:gd name="connsiteX107" fmla="*/ 405864 w 3033317"/>
                  <a:gd name="connsiteY107" fmla="*/ 740780 h 1427835"/>
                  <a:gd name="connsiteX108" fmla="*/ 382715 w 3033317"/>
                  <a:gd name="connsiteY108" fmla="*/ 775504 h 1427835"/>
                  <a:gd name="connsiteX109" fmla="*/ 336416 w 3033317"/>
                  <a:gd name="connsiteY109" fmla="*/ 856527 h 1427835"/>
                  <a:gd name="connsiteX110" fmla="*/ 301692 w 3033317"/>
                  <a:gd name="connsiteY110" fmla="*/ 879676 h 1427835"/>
                  <a:gd name="connsiteX111" fmla="*/ 278543 w 3033317"/>
                  <a:gd name="connsiteY111" fmla="*/ 960699 h 1427835"/>
                  <a:gd name="connsiteX112" fmla="*/ 266968 w 3033317"/>
                  <a:gd name="connsiteY112" fmla="*/ 995423 h 1427835"/>
                  <a:gd name="connsiteX113" fmla="*/ 255393 w 3033317"/>
                  <a:gd name="connsiteY113" fmla="*/ 1041722 h 1427835"/>
                  <a:gd name="connsiteX114" fmla="*/ 232244 w 3033317"/>
                  <a:gd name="connsiteY114" fmla="*/ 1111170 h 1427835"/>
                  <a:gd name="connsiteX115" fmla="*/ 220669 w 3033317"/>
                  <a:gd name="connsiteY115" fmla="*/ 1145894 h 1427835"/>
                  <a:gd name="connsiteX116" fmla="*/ 209094 w 3033317"/>
                  <a:gd name="connsiteY116" fmla="*/ 1192193 h 1427835"/>
                  <a:gd name="connsiteX117" fmla="*/ 220669 w 3033317"/>
                  <a:gd name="connsiteY117" fmla="*/ 1319514 h 1427835"/>
                  <a:gd name="connsiteX118" fmla="*/ 232244 w 3033317"/>
                  <a:gd name="connsiteY118" fmla="*/ 1354238 h 1427835"/>
                  <a:gd name="connsiteX119" fmla="*/ 278543 w 3033317"/>
                  <a:gd name="connsiteY119" fmla="*/ 1365813 h 1427835"/>
                  <a:gd name="connsiteX120" fmla="*/ 347991 w 3033317"/>
                  <a:gd name="connsiteY120" fmla="*/ 1377388 h 1427835"/>
                  <a:gd name="connsiteX121" fmla="*/ 278543 w 3033317"/>
                  <a:gd name="connsiteY121" fmla="*/ 1354238 h 1427835"/>
                  <a:gd name="connsiteX122" fmla="*/ 197520 w 3033317"/>
                  <a:gd name="connsiteY122" fmla="*/ 1331089 h 1427835"/>
                  <a:gd name="connsiteX123" fmla="*/ 128072 w 3033317"/>
                  <a:gd name="connsiteY123" fmla="*/ 1307940 h 1427835"/>
                  <a:gd name="connsiteX124" fmla="*/ 70198 w 3033317"/>
                  <a:gd name="connsiteY124" fmla="*/ 1261641 h 1427835"/>
                  <a:gd name="connsiteX125" fmla="*/ 47049 w 3033317"/>
                  <a:gd name="connsiteY125" fmla="*/ 1238491 h 1427835"/>
                  <a:gd name="connsiteX126" fmla="*/ 47049 w 3033317"/>
                  <a:gd name="connsiteY126" fmla="*/ 1053296 h 1427835"/>
                  <a:gd name="connsiteX127" fmla="*/ 116497 w 3033317"/>
                  <a:gd name="connsiteY127" fmla="*/ 1006998 h 1427835"/>
                  <a:gd name="connsiteX128" fmla="*/ 209094 w 3033317"/>
                  <a:gd name="connsiteY128" fmla="*/ 1018572 h 1427835"/>
                  <a:gd name="connsiteX129" fmla="*/ 174370 w 3033317"/>
                  <a:gd name="connsiteY129" fmla="*/ 1006998 h 1427835"/>
                  <a:gd name="connsiteX130" fmla="*/ 151221 w 3033317"/>
                  <a:gd name="connsiteY130" fmla="*/ 983848 h 1427835"/>
                  <a:gd name="connsiteX131" fmla="*/ 104922 w 3033317"/>
                  <a:gd name="connsiteY131" fmla="*/ 879676 h 1427835"/>
                  <a:gd name="connsiteX132" fmla="*/ 116497 w 3033317"/>
                  <a:gd name="connsiteY132" fmla="*/ 787079 h 1427835"/>
                  <a:gd name="connsiteX133" fmla="*/ 128072 w 3033317"/>
                  <a:gd name="connsiteY133" fmla="*/ 752355 h 1427835"/>
                  <a:gd name="connsiteX134" fmla="*/ 162796 w 3033317"/>
                  <a:gd name="connsiteY134" fmla="*/ 740780 h 1427835"/>
                  <a:gd name="connsiteX135" fmla="*/ 232244 w 3033317"/>
                  <a:gd name="connsiteY135" fmla="*/ 706056 h 1427835"/>
                  <a:gd name="connsiteX136" fmla="*/ 347991 w 3033317"/>
                  <a:gd name="connsiteY136" fmla="*/ 740780 h 1427835"/>
                  <a:gd name="connsiteX137" fmla="*/ 371140 w 3033317"/>
                  <a:gd name="connsiteY137" fmla="*/ 775504 h 1427835"/>
                  <a:gd name="connsiteX138" fmla="*/ 359565 w 3033317"/>
                  <a:gd name="connsiteY138" fmla="*/ 717631 h 1427835"/>
                  <a:gd name="connsiteX139" fmla="*/ 336416 w 3033317"/>
                  <a:gd name="connsiteY139" fmla="*/ 694481 h 1427835"/>
                  <a:gd name="connsiteX140" fmla="*/ 301692 w 3033317"/>
                  <a:gd name="connsiteY140" fmla="*/ 625033 h 1427835"/>
                  <a:gd name="connsiteX141" fmla="*/ 313267 w 3033317"/>
                  <a:gd name="connsiteY141" fmla="*/ 497712 h 1427835"/>
                  <a:gd name="connsiteX142" fmla="*/ 336416 w 3033317"/>
                  <a:gd name="connsiteY142" fmla="*/ 474562 h 1427835"/>
                  <a:gd name="connsiteX143" fmla="*/ 405864 w 3033317"/>
                  <a:gd name="connsiteY143" fmla="*/ 439838 h 1427835"/>
                  <a:gd name="connsiteX144" fmla="*/ 510036 w 3033317"/>
                  <a:gd name="connsiteY144" fmla="*/ 462988 h 1427835"/>
                  <a:gd name="connsiteX145" fmla="*/ 567910 w 3033317"/>
                  <a:gd name="connsiteY145" fmla="*/ 509286 h 1427835"/>
                  <a:gd name="connsiteX146" fmla="*/ 556335 w 3033317"/>
                  <a:gd name="connsiteY146" fmla="*/ 474562 h 1427835"/>
                  <a:gd name="connsiteX147" fmla="*/ 521611 w 3033317"/>
                  <a:gd name="connsiteY147" fmla="*/ 439838 h 1427835"/>
                  <a:gd name="connsiteX148" fmla="*/ 556335 w 3033317"/>
                  <a:gd name="connsiteY148" fmla="*/ 266218 h 1427835"/>
                  <a:gd name="connsiteX149" fmla="*/ 567910 w 3033317"/>
                  <a:gd name="connsiteY149" fmla="*/ 231494 h 1427835"/>
                  <a:gd name="connsiteX150" fmla="*/ 648932 w 3033317"/>
                  <a:gd name="connsiteY150" fmla="*/ 196770 h 1427835"/>
                  <a:gd name="connsiteX151" fmla="*/ 718381 w 3033317"/>
                  <a:gd name="connsiteY151" fmla="*/ 208345 h 1427835"/>
                  <a:gd name="connsiteX152" fmla="*/ 764679 w 3033317"/>
                  <a:gd name="connsiteY152" fmla="*/ 277793 h 1427835"/>
                  <a:gd name="connsiteX153" fmla="*/ 776254 w 3033317"/>
                  <a:gd name="connsiteY153" fmla="*/ 185195 h 1427835"/>
                  <a:gd name="connsiteX154" fmla="*/ 787829 w 3033317"/>
                  <a:gd name="connsiteY154" fmla="*/ 150471 h 1427835"/>
                  <a:gd name="connsiteX155" fmla="*/ 822553 w 3033317"/>
                  <a:gd name="connsiteY155" fmla="*/ 127322 h 1427835"/>
                  <a:gd name="connsiteX156" fmla="*/ 880426 w 3033317"/>
                  <a:gd name="connsiteY156" fmla="*/ 92598 h 1427835"/>
                  <a:gd name="connsiteX157" fmla="*/ 903575 w 3033317"/>
                  <a:gd name="connsiteY157" fmla="*/ 69448 h 1427835"/>
                  <a:gd name="connsiteX158" fmla="*/ 996173 w 3033317"/>
                  <a:gd name="connsiteY158" fmla="*/ 104172 h 1427835"/>
                  <a:gd name="connsiteX159" fmla="*/ 1019322 w 3033317"/>
                  <a:gd name="connsiteY159" fmla="*/ 127322 h 1427835"/>
                  <a:gd name="connsiteX160" fmla="*/ 1030897 w 3033317"/>
                  <a:gd name="connsiteY160" fmla="*/ 162046 h 1427835"/>
                  <a:gd name="connsiteX161" fmla="*/ 1054046 w 3033317"/>
                  <a:gd name="connsiteY161" fmla="*/ 138896 h 1427835"/>
                  <a:gd name="connsiteX162" fmla="*/ 1088770 w 3033317"/>
                  <a:gd name="connsiteY162" fmla="*/ 69448 h 1427835"/>
                  <a:gd name="connsiteX163" fmla="*/ 1123494 w 3033317"/>
                  <a:gd name="connsiteY163" fmla="*/ 57874 h 1427835"/>
                  <a:gd name="connsiteX164" fmla="*/ 1181368 w 3033317"/>
                  <a:gd name="connsiteY164" fmla="*/ 23150 h 1427835"/>
                  <a:gd name="connsiteX165" fmla="*/ 1227667 w 3033317"/>
                  <a:gd name="connsiteY165" fmla="*/ 34724 h 1427835"/>
                  <a:gd name="connsiteX166" fmla="*/ 1308689 w 3033317"/>
                  <a:gd name="connsiteY166" fmla="*/ 57874 h 1427835"/>
                  <a:gd name="connsiteX167" fmla="*/ 1331839 w 3033317"/>
                  <a:gd name="connsiteY167" fmla="*/ 92598 h 1427835"/>
                  <a:gd name="connsiteX168" fmla="*/ 1343413 w 3033317"/>
                  <a:gd name="connsiteY168" fmla="*/ 127322 h 1427835"/>
                  <a:gd name="connsiteX169" fmla="*/ 1366563 w 3033317"/>
                  <a:gd name="connsiteY169" fmla="*/ 81023 h 1427835"/>
                  <a:gd name="connsiteX170" fmla="*/ 1389712 w 3033317"/>
                  <a:gd name="connsiteY170" fmla="*/ 46299 h 1427835"/>
                  <a:gd name="connsiteX171" fmla="*/ 1436011 w 3033317"/>
                  <a:gd name="connsiteY171" fmla="*/ 0 h 1427835"/>
                  <a:gd name="connsiteX172" fmla="*/ 1563332 w 3033317"/>
                  <a:gd name="connsiteY172" fmla="*/ 11575 h 1427835"/>
                  <a:gd name="connsiteX173" fmla="*/ 1598056 w 3033317"/>
                  <a:gd name="connsiteY173" fmla="*/ 23150 h 1427835"/>
                  <a:gd name="connsiteX174" fmla="*/ 1609631 w 3033317"/>
                  <a:gd name="connsiteY174" fmla="*/ 57874 h 1427835"/>
                  <a:gd name="connsiteX175" fmla="*/ 1621206 w 3033317"/>
                  <a:gd name="connsiteY175" fmla="*/ 127322 h 1427835"/>
                  <a:gd name="connsiteX176" fmla="*/ 1702229 w 3033317"/>
                  <a:gd name="connsiteY176" fmla="*/ 57874 h 1427835"/>
                  <a:gd name="connsiteX177" fmla="*/ 1725378 w 3033317"/>
                  <a:gd name="connsiteY177" fmla="*/ 34724 h 1427835"/>
                  <a:gd name="connsiteX178" fmla="*/ 1760102 w 3033317"/>
                  <a:gd name="connsiteY178" fmla="*/ 23150 h 1427835"/>
                  <a:gd name="connsiteX179" fmla="*/ 1841125 w 3033317"/>
                  <a:gd name="connsiteY179" fmla="*/ 34724 h 1427835"/>
                  <a:gd name="connsiteX180" fmla="*/ 1910573 w 3033317"/>
                  <a:gd name="connsiteY180" fmla="*/ 115747 h 1427835"/>
                  <a:gd name="connsiteX181" fmla="*/ 1922148 w 3033317"/>
                  <a:gd name="connsiteY181" fmla="*/ 196770 h 1427835"/>
                  <a:gd name="connsiteX182" fmla="*/ 1956872 w 3033317"/>
                  <a:gd name="connsiteY182" fmla="*/ 173621 h 1427835"/>
                  <a:gd name="connsiteX183" fmla="*/ 2026320 w 3033317"/>
                  <a:gd name="connsiteY183" fmla="*/ 185195 h 1427835"/>
                  <a:gd name="connsiteX184" fmla="*/ 2176791 w 3033317"/>
                  <a:gd name="connsiteY184" fmla="*/ 196770 h 1427835"/>
                  <a:gd name="connsiteX185" fmla="*/ 2211515 w 3033317"/>
                  <a:gd name="connsiteY185" fmla="*/ 219919 h 1427835"/>
                  <a:gd name="connsiteX186" fmla="*/ 2246239 w 3033317"/>
                  <a:gd name="connsiteY186" fmla="*/ 358815 h 1427835"/>
                  <a:gd name="connsiteX187" fmla="*/ 2234664 w 3033317"/>
                  <a:gd name="connsiteY187" fmla="*/ 416689 h 1427835"/>
                  <a:gd name="connsiteX188" fmla="*/ 2304112 w 3033317"/>
                  <a:gd name="connsiteY188" fmla="*/ 393540 h 1427835"/>
                  <a:gd name="connsiteX189" fmla="*/ 2373560 w 3033317"/>
                  <a:gd name="connsiteY189" fmla="*/ 405114 h 1427835"/>
                  <a:gd name="connsiteX190" fmla="*/ 2396710 w 3033317"/>
                  <a:gd name="connsiteY190" fmla="*/ 428264 h 1427835"/>
                  <a:gd name="connsiteX191" fmla="*/ 2431434 w 3033317"/>
                  <a:gd name="connsiteY191" fmla="*/ 439838 h 1427835"/>
                  <a:gd name="connsiteX192" fmla="*/ 2466158 w 3033317"/>
                  <a:gd name="connsiteY192" fmla="*/ 462988 h 1427835"/>
                  <a:gd name="connsiteX193" fmla="*/ 2489307 w 3033317"/>
                  <a:gd name="connsiteY193" fmla="*/ 497712 h 1427835"/>
                  <a:gd name="connsiteX194" fmla="*/ 2524031 w 3033317"/>
                  <a:gd name="connsiteY194" fmla="*/ 509286 h 1427835"/>
                  <a:gd name="connsiteX195" fmla="*/ 2512456 w 3033317"/>
                  <a:gd name="connsiteY195" fmla="*/ 567160 h 1427835"/>
                  <a:gd name="connsiteX196" fmla="*/ 2547181 w 3033317"/>
                  <a:gd name="connsiteY196" fmla="*/ 578734 h 1427835"/>
                  <a:gd name="connsiteX197" fmla="*/ 2605054 w 3033317"/>
                  <a:gd name="connsiteY197" fmla="*/ 567160 h 1427835"/>
                  <a:gd name="connsiteX198" fmla="*/ 2593479 w 3033317"/>
                  <a:gd name="connsiteY198" fmla="*/ 532436 h 1427835"/>
                  <a:gd name="connsiteX199" fmla="*/ 2628203 w 3033317"/>
                  <a:gd name="connsiteY199" fmla="*/ 544010 h 1427835"/>
                  <a:gd name="connsiteX200" fmla="*/ 2720801 w 3033317"/>
                  <a:gd name="connsiteY200" fmla="*/ 613459 h 1427835"/>
                  <a:gd name="connsiteX201" fmla="*/ 2755525 w 3033317"/>
                  <a:gd name="connsiteY201" fmla="*/ 729205 h 1427835"/>
                  <a:gd name="connsiteX202" fmla="*/ 2743950 w 3033317"/>
                  <a:gd name="connsiteY202" fmla="*/ 821803 h 1427835"/>
                  <a:gd name="connsiteX203" fmla="*/ 2720801 w 3033317"/>
                  <a:gd name="connsiteY203" fmla="*/ 856527 h 1427835"/>
                  <a:gd name="connsiteX204" fmla="*/ 2697651 w 3033317"/>
                  <a:gd name="connsiteY204" fmla="*/ 879676 h 1427835"/>
                  <a:gd name="connsiteX205" fmla="*/ 2767099 w 3033317"/>
                  <a:gd name="connsiteY205" fmla="*/ 856527 h 1427835"/>
                  <a:gd name="connsiteX206" fmla="*/ 2801824 w 3033317"/>
                  <a:gd name="connsiteY206" fmla="*/ 844952 h 1427835"/>
                  <a:gd name="connsiteX207" fmla="*/ 2836548 w 3033317"/>
                  <a:gd name="connsiteY207" fmla="*/ 856527 h 1427835"/>
                  <a:gd name="connsiteX208" fmla="*/ 2894421 w 3033317"/>
                  <a:gd name="connsiteY208" fmla="*/ 902826 h 1427835"/>
                  <a:gd name="connsiteX209" fmla="*/ 2940720 w 3033317"/>
                  <a:gd name="connsiteY209" fmla="*/ 972274 h 1427835"/>
                  <a:gd name="connsiteX210" fmla="*/ 2929145 w 3033317"/>
                  <a:gd name="connsiteY210" fmla="*/ 1076446 h 1427835"/>
                  <a:gd name="connsiteX211" fmla="*/ 2894421 w 3033317"/>
                  <a:gd name="connsiteY211" fmla="*/ 1099595 h 1427835"/>
                  <a:gd name="connsiteX212" fmla="*/ 2963869 w 3033317"/>
                  <a:gd name="connsiteY212" fmla="*/ 1111170 h 1427835"/>
                  <a:gd name="connsiteX213" fmla="*/ 2998593 w 3033317"/>
                  <a:gd name="connsiteY213" fmla="*/ 1122745 h 1427835"/>
                  <a:gd name="connsiteX214" fmla="*/ 3010168 w 3033317"/>
                  <a:gd name="connsiteY214" fmla="*/ 1169043 h 1427835"/>
                  <a:gd name="connsiteX215" fmla="*/ 3033317 w 3033317"/>
                  <a:gd name="connsiteY215" fmla="*/ 1238491 h 1427835"/>
                  <a:gd name="connsiteX216" fmla="*/ 3021743 w 3033317"/>
                  <a:gd name="connsiteY216" fmla="*/ 1342664 h 1427835"/>
                  <a:gd name="connsiteX217" fmla="*/ 2998593 w 3033317"/>
                  <a:gd name="connsiteY217" fmla="*/ 1365813 h 1427835"/>
                  <a:gd name="connsiteX218" fmla="*/ 2963869 w 3033317"/>
                  <a:gd name="connsiteY218" fmla="*/ 1388962 h 1427835"/>
                  <a:gd name="connsiteX219" fmla="*/ 2824973 w 3033317"/>
                  <a:gd name="connsiteY219" fmla="*/ 1400537 h 14278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</a:cxnLst>
                <a:rect l="l" t="t" r="r" b="b"/>
                <a:pathLst>
                  <a:path w="3033317" h="1427835">
                    <a:moveTo>
                      <a:pt x="371140" y="1400537"/>
                    </a:moveTo>
                    <a:cubicBezTo>
                      <a:pt x="388633" y="1330568"/>
                      <a:pt x="377686" y="1369325"/>
                      <a:pt x="405864" y="1284790"/>
                    </a:cubicBezTo>
                    <a:cubicBezTo>
                      <a:pt x="409722" y="1273215"/>
                      <a:pt x="411983" y="1260979"/>
                      <a:pt x="417439" y="1250066"/>
                    </a:cubicBezTo>
                    <a:cubicBezTo>
                      <a:pt x="425155" y="1234633"/>
                      <a:pt x="433791" y="1219626"/>
                      <a:pt x="440588" y="1203767"/>
                    </a:cubicBezTo>
                    <a:cubicBezTo>
                      <a:pt x="445394" y="1192553"/>
                      <a:pt x="446707" y="1179956"/>
                      <a:pt x="452163" y="1169043"/>
                    </a:cubicBezTo>
                    <a:cubicBezTo>
                      <a:pt x="458384" y="1156601"/>
                      <a:pt x="469091" y="1146761"/>
                      <a:pt x="475312" y="1134319"/>
                    </a:cubicBezTo>
                    <a:cubicBezTo>
                      <a:pt x="480768" y="1123406"/>
                      <a:pt x="480834" y="1110188"/>
                      <a:pt x="486887" y="1099595"/>
                    </a:cubicBezTo>
                    <a:cubicBezTo>
                      <a:pt x="496458" y="1082846"/>
                      <a:pt x="511387" y="1069655"/>
                      <a:pt x="521611" y="1053296"/>
                    </a:cubicBezTo>
                    <a:cubicBezTo>
                      <a:pt x="568326" y="978551"/>
                      <a:pt x="520741" y="1031017"/>
                      <a:pt x="567910" y="983848"/>
                    </a:cubicBezTo>
                    <a:cubicBezTo>
                      <a:pt x="571768" y="972273"/>
                      <a:pt x="573207" y="959586"/>
                      <a:pt x="579484" y="949124"/>
                    </a:cubicBezTo>
                    <a:cubicBezTo>
                      <a:pt x="585099" y="939766"/>
                      <a:pt x="595817" y="934496"/>
                      <a:pt x="602634" y="925975"/>
                    </a:cubicBezTo>
                    <a:cubicBezTo>
                      <a:pt x="611324" y="915112"/>
                      <a:pt x="618067" y="902826"/>
                      <a:pt x="625783" y="891251"/>
                    </a:cubicBezTo>
                    <a:cubicBezTo>
                      <a:pt x="626538" y="888230"/>
                      <a:pt x="642895" y="817774"/>
                      <a:pt x="648932" y="810228"/>
                    </a:cubicBezTo>
                    <a:cubicBezTo>
                      <a:pt x="657622" y="799365"/>
                      <a:pt x="672793" y="795769"/>
                      <a:pt x="683656" y="787079"/>
                    </a:cubicBezTo>
                    <a:cubicBezTo>
                      <a:pt x="692178" y="780262"/>
                      <a:pt x="700258" y="772659"/>
                      <a:pt x="706806" y="763929"/>
                    </a:cubicBezTo>
                    <a:cubicBezTo>
                      <a:pt x="723499" y="741671"/>
                      <a:pt x="733432" y="714154"/>
                      <a:pt x="753105" y="694481"/>
                    </a:cubicBezTo>
                    <a:cubicBezTo>
                      <a:pt x="826663" y="620923"/>
                      <a:pt x="745044" y="699269"/>
                      <a:pt x="834127" y="625033"/>
                    </a:cubicBezTo>
                    <a:cubicBezTo>
                      <a:pt x="842510" y="618047"/>
                      <a:pt x="847919" y="607499"/>
                      <a:pt x="857277" y="601884"/>
                    </a:cubicBezTo>
                    <a:cubicBezTo>
                      <a:pt x="867739" y="595607"/>
                      <a:pt x="881088" y="595765"/>
                      <a:pt x="892001" y="590309"/>
                    </a:cubicBezTo>
                    <a:cubicBezTo>
                      <a:pt x="992996" y="539811"/>
                      <a:pt x="852581" y="591718"/>
                      <a:pt x="973024" y="555585"/>
                    </a:cubicBezTo>
                    <a:cubicBezTo>
                      <a:pt x="996396" y="548573"/>
                      <a:pt x="1042472" y="532436"/>
                      <a:pt x="1042472" y="532436"/>
                    </a:cubicBezTo>
                    <a:cubicBezTo>
                      <a:pt x="1057459" y="517448"/>
                      <a:pt x="1079484" y="492395"/>
                      <a:pt x="1100345" y="486137"/>
                    </a:cubicBezTo>
                    <a:cubicBezTo>
                      <a:pt x="1126476" y="478298"/>
                      <a:pt x="1154457" y="479047"/>
                      <a:pt x="1181368" y="474562"/>
                    </a:cubicBezTo>
                    <a:cubicBezTo>
                      <a:pt x="1200773" y="471328"/>
                      <a:pt x="1219885" y="466507"/>
                      <a:pt x="1239241" y="462988"/>
                    </a:cubicBezTo>
                    <a:cubicBezTo>
                      <a:pt x="1262331" y="458790"/>
                      <a:pt x="1285921" y="457105"/>
                      <a:pt x="1308689" y="451413"/>
                    </a:cubicBezTo>
                    <a:cubicBezTo>
                      <a:pt x="1332362" y="445495"/>
                      <a:pt x="1378137" y="428264"/>
                      <a:pt x="1378137" y="428264"/>
                    </a:cubicBezTo>
                    <a:cubicBezTo>
                      <a:pt x="1520892" y="432122"/>
                      <a:pt x="1664015" y="428885"/>
                      <a:pt x="1806401" y="439838"/>
                    </a:cubicBezTo>
                    <a:cubicBezTo>
                      <a:pt x="1817282" y="440675"/>
                      <a:pt x="1820192" y="457373"/>
                      <a:pt x="1829550" y="462988"/>
                    </a:cubicBezTo>
                    <a:cubicBezTo>
                      <a:pt x="1840012" y="469265"/>
                      <a:pt x="1852699" y="470704"/>
                      <a:pt x="1864274" y="474562"/>
                    </a:cubicBezTo>
                    <a:cubicBezTo>
                      <a:pt x="1883515" y="493803"/>
                      <a:pt x="1895865" y="509180"/>
                      <a:pt x="1922148" y="520861"/>
                    </a:cubicBezTo>
                    <a:cubicBezTo>
                      <a:pt x="1944446" y="530771"/>
                      <a:pt x="1991596" y="544010"/>
                      <a:pt x="1991596" y="544010"/>
                    </a:cubicBezTo>
                    <a:cubicBezTo>
                      <a:pt x="1999312" y="551727"/>
                      <a:pt x="2008692" y="558080"/>
                      <a:pt x="2014745" y="567160"/>
                    </a:cubicBezTo>
                    <a:cubicBezTo>
                      <a:pt x="2024316" y="581517"/>
                      <a:pt x="2023853" y="603430"/>
                      <a:pt x="2037894" y="613459"/>
                    </a:cubicBezTo>
                    <a:cubicBezTo>
                      <a:pt x="2053903" y="624894"/>
                      <a:pt x="2076682" y="620262"/>
                      <a:pt x="2095768" y="625033"/>
                    </a:cubicBezTo>
                    <a:cubicBezTo>
                      <a:pt x="2134103" y="634617"/>
                      <a:pt x="2131270" y="637127"/>
                      <a:pt x="2165216" y="659757"/>
                    </a:cubicBezTo>
                    <a:cubicBezTo>
                      <a:pt x="2172932" y="671332"/>
                      <a:pt x="2181463" y="682403"/>
                      <a:pt x="2188365" y="694481"/>
                    </a:cubicBezTo>
                    <a:cubicBezTo>
                      <a:pt x="2196926" y="709462"/>
                      <a:pt x="2199314" y="728579"/>
                      <a:pt x="2211515" y="740780"/>
                    </a:cubicBezTo>
                    <a:cubicBezTo>
                      <a:pt x="2220142" y="749407"/>
                      <a:pt x="2234664" y="748497"/>
                      <a:pt x="2246239" y="752355"/>
                    </a:cubicBezTo>
                    <a:cubicBezTo>
                      <a:pt x="2253955" y="763930"/>
                      <a:pt x="2263167" y="774637"/>
                      <a:pt x="2269388" y="787079"/>
                    </a:cubicBezTo>
                    <a:cubicBezTo>
                      <a:pt x="2274844" y="797992"/>
                      <a:pt x="2273341" y="812276"/>
                      <a:pt x="2280963" y="821803"/>
                    </a:cubicBezTo>
                    <a:cubicBezTo>
                      <a:pt x="2289653" y="832666"/>
                      <a:pt x="2304112" y="837236"/>
                      <a:pt x="2315687" y="844952"/>
                    </a:cubicBezTo>
                    <a:cubicBezTo>
                      <a:pt x="2323403" y="856527"/>
                      <a:pt x="2330146" y="868813"/>
                      <a:pt x="2338836" y="879676"/>
                    </a:cubicBezTo>
                    <a:cubicBezTo>
                      <a:pt x="2354847" y="899690"/>
                      <a:pt x="2374545" y="913309"/>
                      <a:pt x="2396710" y="925975"/>
                    </a:cubicBezTo>
                    <a:cubicBezTo>
                      <a:pt x="2411691" y="934535"/>
                      <a:pt x="2427575" y="941408"/>
                      <a:pt x="2443008" y="949124"/>
                    </a:cubicBezTo>
                    <a:cubicBezTo>
                      <a:pt x="2475798" y="1047491"/>
                      <a:pt x="2430067" y="927556"/>
                      <a:pt x="2477732" y="1006998"/>
                    </a:cubicBezTo>
                    <a:cubicBezTo>
                      <a:pt x="2485301" y="1019614"/>
                      <a:pt x="2498130" y="1078389"/>
                      <a:pt x="2500882" y="1088021"/>
                    </a:cubicBezTo>
                    <a:cubicBezTo>
                      <a:pt x="2504234" y="1099752"/>
                      <a:pt x="2506179" y="1112283"/>
                      <a:pt x="2512456" y="1122745"/>
                    </a:cubicBezTo>
                    <a:cubicBezTo>
                      <a:pt x="2518071" y="1132103"/>
                      <a:pt x="2527889" y="1138178"/>
                      <a:pt x="2535606" y="1145894"/>
                    </a:cubicBezTo>
                    <a:cubicBezTo>
                      <a:pt x="2539313" y="1160722"/>
                      <a:pt x="2550455" y="1210316"/>
                      <a:pt x="2558755" y="1226917"/>
                    </a:cubicBezTo>
                    <a:cubicBezTo>
                      <a:pt x="2564976" y="1239360"/>
                      <a:pt x="2574188" y="1250066"/>
                      <a:pt x="2581905" y="1261641"/>
                    </a:cubicBezTo>
                    <a:lnTo>
                      <a:pt x="2605054" y="1331089"/>
                    </a:lnTo>
                    <a:cubicBezTo>
                      <a:pt x="2608912" y="1342664"/>
                      <a:pt x="2606477" y="1359045"/>
                      <a:pt x="2616629" y="1365813"/>
                    </a:cubicBezTo>
                    <a:cubicBezTo>
                      <a:pt x="2628204" y="1373529"/>
                      <a:pt x="2638641" y="1383312"/>
                      <a:pt x="2651353" y="1388962"/>
                    </a:cubicBezTo>
                    <a:cubicBezTo>
                      <a:pt x="2673651" y="1398872"/>
                      <a:pt x="2720801" y="1412112"/>
                      <a:pt x="2720801" y="1412112"/>
                    </a:cubicBezTo>
                    <a:cubicBezTo>
                      <a:pt x="2798745" y="1403451"/>
                      <a:pt x="2821541" y="1427835"/>
                      <a:pt x="2848122" y="1365813"/>
                    </a:cubicBezTo>
                    <a:cubicBezTo>
                      <a:pt x="2854388" y="1351191"/>
                      <a:pt x="2855839" y="1334947"/>
                      <a:pt x="2859697" y="1319514"/>
                    </a:cubicBezTo>
                    <a:cubicBezTo>
                      <a:pt x="2855839" y="1288648"/>
                      <a:pt x="2853236" y="1257600"/>
                      <a:pt x="2848122" y="1226917"/>
                    </a:cubicBezTo>
                    <a:cubicBezTo>
                      <a:pt x="2831314" y="1126070"/>
                      <a:pt x="2843323" y="1228467"/>
                      <a:pt x="2824973" y="1145894"/>
                    </a:cubicBezTo>
                    <a:cubicBezTo>
                      <a:pt x="2821399" y="1129813"/>
                      <a:pt x="2815617" y="1064710"/>
                      <a:pt x="2801824" y="1041722"/>
                    </a:cubicBezTo>
                    <a:cubicBezTo>
                      <a:pt x="2796209" y="1032364"/>
                      <a:pt x="2786391" y="1026289"/>
                      <a:pt x="2778674" y="1018572"/>
                    </a:cubicBezTo>
                    <a:cubicBezTo>
                      <a:pt x="2749580" y="931292"/>
                      <a:pt x="2788826" y="1038875"/>
                      <a:pt x="2743950" y="949124"/>
                    </a:cubicBezTo>
                    <a:cubicBezTo>
                      <a:pt x="2738494" y="938211"/>
                      <a:pt x="2737831" y="925313"/>
                      <a:pt x="2732375" y="914400"/>
                    </a:cubicBezTo>
                    <a:cubicBezTo>
                      <a:pt x="2726154" y="901958"/>
                      <a:pt x="2715447" y="892118"/>
                      <a:pt x="2709226" y="879676"/>
                    </a:cubicBezTo>
                    <a:cubicBezTo>
                      <a:pt x="2683126" y="827476"/>
                      <a:pt x="2715964" y="859983"/>
                      <a:pt x="2674502" y="810228"/>
                    </a:cubicBezTo>
                    <a:cubicBezTo>
                      <a:pt x="2664023" y="797653"/>
                      <a:pt x="2649828" y="788425"/>
                      <a:pt x="2639778" y="775504"/>
                    </a:cubicBezTo>
                    <a:cubicBezTo>
                      <a:pt x="2622697" y="753543"/>
                      <a:pt x="2608912" y="729205"/>
                      <a:pt x="2593479" y="706056"/>
                    </a:cubicBezTo>
                    <a:cubicBezTo>
                      <a:pt x="2585763" y="694481"/>
                      <a:pt x="2581905" y="679048"/>
                      <a:pt x="2570330" y="671332"/>
                    </a:cubicBezTo>
                    <a:lnTo>
                      <a:pt x="2535606" y="648183"/>
                    </a:lnTo>
                    <a:cubicBezTo>
                      <a:pt x="2527889" y="636608"/>
                      <a:pt x="2518677" y="625902"/>
                      <a:pt x="2512456" y="613459"/>
                    </a:cubicBezTo>
                    <a:cubicBezTo>
                      <a:pt x="2507000" y="602546"/>
                      <a:pt x="2509509" y="587362"/>
                      <a:pt x="2500882" y="578734"/>
                    </a:cubicBezTo>
                    <a:cubicBezTo>
                      <a:pt x="2492255" y="570107"/>
                      <a:pt x="2477733" y="571018"/>
                      <a:pt x="2466158" y="567160"/>
                    </a:cubicBezTo>
                    <a:cubicBezTo>
                      <a:pt x="2438735" y="539737"/>
                      <a:pt x="2412826" y="510801"/>
                      <a:pt x="2373560" y="497712"/>
                    </a:cubicBezTo>
                    <a:cubicBezTo>
                      <a:pt x="2361985" y="493854"/>
                      <a:pt x="2349749" y="491593"/>
                      <a:pt x="2338836" y="486137"/>
                    </a:cubicBezTo>
                    <a:cubicBezTo>
                      <a:pt x="2326394" y="479916"/>
                      <a:pt x="2314975" y="471678"/>
                      <a:pt x="2304112" y="462988"/>
                    </a:cubicBezTo>
                    <a:cubicBezTo>
                      <a:pt x="2295591" y="456171"/>
                      <a:pt x="2290321" y="445453"/>
                      <a:pt x="2280963" y="439838"/>
                    </a:cubicBezTo>
                    <a:cubicBezTo>
                      <a:pt x="2269106" y="432723"/>
                      <a:pt x="2208583" y="418850"/>
                      <a:pt x="2199940" y="416689"/>
                    </a:cubicBezTo>
                    <a:lnTo>
                      <a:pt x="2142067" y="358815"/>
                    </a:lnTo>
                    <a:cubicBezTo>
                      <a:pt x="2134350" y="351098"/>
                      <a:pt x="2124970" y="344746"/>
                      <a:pt x="2118917" y="335666"/>
                    </a:cubicBezTo>
                    <a:cubicBezTo>
                      <a:pt x="2111201" y="324091"/>
                      <a:pt x="2106631" y="309632"/>
                      <a:pt x="2095768" y="300942"/>
                    </a:cubicBezTo>
                    <a:cubicBezTo>
                      <a:pt x="2086241" y="293320"/>
                      <a:pt x="2072619" y="293225"/>
                      <a:pt x="2061044" y="289367"/>
                    </a:cubicBezTo>
                    <a:cubicBezTo>
                      <a:pt x="2057186" y="277792"/>
                      <a:pt x="2059397" y="261735"/>
                      <a:pt x="2049469" y="254643"/>
                    </a:cubicBezTo>
                    <a:cubicBezTo>
                      <a:pt x="2029613" y="240460"/>
                      <a:pt x="2003170" y="239210"/>
                      <a:pt x="1980021" y="231494"/>
                    </a:cubicBezTo>
                    <a:cubicBezTo>
                      <a:pt x="1968446" y="227636"/>
                      <a:pt x="1957134" y="222878"/>
                      <a:pt x="1945297" y="219919"/>
                    </a:cubicBezTo>
                    <a:cubicBezTo>
                      <a:pt x="1930457" y="216209"/>
                      <a:pt x="1880883" y="205075"/>
                      <a:pt x="1864274" y="196770"/>
                    </a:cubicBezTo>
                    <a:cubicBezTo>
                      <a:pt x="1818753" y="174010"/>
                      <a:pt x="1843313" y="171744"/>
                      <a:pt x="1794826" y="162046"/>
                    </a:cubicBezTo>
                    <a:cubicBezTo>
                      <a:pt x="1768074" y="156695"/>
                      <a:pt x="1740811" y="154329"/>
                      <a:pt x="1713803" y="150471"/>
                    </a:cubicBezTo>
                    <a:cubicBezTo>
                      <a:pt x="1702228" y="146613"/>
                      <a:pt x="1691280" y="138896"/>
                      <a:pt x="1679079" y="138896"/>
                    </a:cubicBezTo>
                    <a:cubicBezTo>
                      <a:pt x="1617227" y="138896"/>
                      <a:pt x="1555429" y="144316"/>
                      <a:pt x="1493884" y="150471"/>
                    </a:cubicBezTo>
                    <a:cubicBezTo>
                      <a:pt x="1478055" y="152054"/>
                      <a:pt x="1463237" y="159200"/>
                      <a:pt x="1447586" y="162046"/>
                    </a:cubicBezTo>
                    <a:cubicBezTo>
                      <a:pt x="1420744" y="166926"/>
                      <a:pt x="1393733" y="171151"/>
                      <a:pt x="1366563" y="173621"/>
                    </a:cubicBezTo>
                    <a:cubicBezTo>
                      <a:pt x="1308799" y="178872"/>
                      <a:pt x="1250727" y="180170"/>
                      <a:pt x="1192943" y="185195"/>
                    </a:cubicBezTo>
                    <a:cubicBezTo>
                      <a:pt x="1161954" y="187890"/>
                      <a:pt x="1131178" y="192659"/>
                      <a:pt x="1100345" y="196770"/>
                    </a:cubicBezTo>
                    <a:cubicBezTo>
                      <a:pt x="1073302" y="200376"/>
                      <a:pt x="1046233" y="203860"/>
                      <a:pt x="1019322" y="208345"/>
                    </a:cubicBezTo>
                    <a:cubicBezTo>
                      <a:pt x="975229" y="215694"/>
                      <a:pt x="956778" y="221087"/>
                      <a:pt x="915150" y="231494"/>
                    </a:cubicBezTo>
                    <a:cubicBezTo>
                      <a:pt x="847366" y="282332"/>
                      <a:pt x="894789" y="256122"/>
                      <a:pt x="822553" y="277793"/>
                    </a:cubicBezTo>
                    <a:cubicBezTo>
                      <a:pt x="799181" y="284805"/>
                      <a:pt x="753105" y="300942"/>
                      <a:pt x="753105" y="300942"/>
                    </a:cubicBezTo>
                    <a:lnTo>
                      <a:pt x="706806" y="347241"/>
                    </a:lnTo>
                    <a:cubicBezTo>
                      <a:pt x="699089" y="354957"/>
                      <a:pt x="692736" y="364337"/>
                      <a:pt x="683656" y="370390"/>
                    </a:cubicBezTo>
                    <a:lnTo>
                      <a:pt x="648932" y="393540"/>
                    </a:lnTo>
                    <a:cubicBezTo>
                      <a:pt x="641216" y="405115"/>
                      <a:pt x="635620" y="418427"/>
                      <a:pt x="625783" y="428264"/>
                    </a:cubicBezTo>
                    <a:cubicBezTo>
                      <a:pt x="615946" y="438101"/>
                      <a:pt x="599749" y="440550"/>
                      <a:pt x="591059" y="451413"/>
                    </a:cubicBezTo>
                    <a:cubicBezTo>
                      <a:pt x="583437" y="460940"/>
                      <a:pt x="584940" y="475224"/>
                      <a:pt x="579484" y="486137"/>
                    </a:cubicBezTo>
                    <a:cubicBezTo>
                      <a:pt x="573263" y="498579"/>
                      <a:pt x="562556" y="508419"/>
                      <a:pt x="556335" y="520861"/>
                    </a:cubicBezTo>
                    <a:cubicBezTo>
                      <a:pt x="550879" y="531774"/>
                      <a:pt x="552382" y="546058"/>
                      <a:pt x="544760" y="555585"/>
                    </a:cubicBezTo>
                    <a:cubicBezTo>
                      <a:pt x="536070" y="566448"/>
                      <a:pt x="520598" y="569681"/>
                      <a:pt x="510036" y="578734"/>
                    </a:cubicBezTo>
                    <a:cubicBezTo>
                      <a:pt x="478370" y="605876"/>
                      <a:pt x="460247" y="625352"/>
                      <a:pt x="440588" y="659757"/>
                    </a:cubicBezTo>
                    <a:cubicBezTo>
                      <a:pt x="432027" y="674738"/>
                      <a:pt x="424236" y="690197"/>
                      <a:pt x="417439" y="706056"/>
                    </a:cubicBezTo>
                    <a:cubicBezTo>
                      <a:pt x="412633" y="717270"/>
                      <a:pt x="411320" y="729867"/>
                      <a:pt x="405864" y="740780"/>
                    </a:cubicBezTo>
                    <a:cubicBezTo>
                      <a:pt x="399643" y="753222"/>
                      <a:pt x="388936" y="763062"/>
                      <a:pt x="382715" y="775504"/>
                    </a:cubicBezTo>
                    <a:cubicBezTo>
                      <a:pt x="356229" y="828475"/>
                      <a:pt x="392390" y="800553"/>
                      <a:pt x="336416" y="856527"/>
                    </a:cubicBezTo>
                    <a:cubicBezTo>
                      <a:pt x="326579" y="866364"/>
                      <a:pt x="313267" y="871960"/>
                      <a:pt x="301692" y="879676"/>
                    </a:cubicBezTo>
                    <a:cubicBezTo>
                      <a:pt x="273939" y="962932"/>
                      <a:pt x="307610" y="858962"/>
                      <a:pt x="278543" y="960699"/>
                    </a:cubicBezTo>
                    <a:cubicBezTo>
                      <a:pt x="275191" y="972430"/>
                      <a:pt x="270320" y="983692"/>
                      <a:pt x="266968" y="995423"/>
                    </a:cubicBezTo>
                    <a:cubicBezTo>
                      <a:pt x="262598" y="1010719"/>
                      <a:pt x="259964" y="1026485"/>
                      <a:pt x="255393" y="1041722"/>
                    </a:cubicBezTo>
                    <a:cubicBezTo>
                      <a:pt x="248381" y="1065094"/>
                      <a:pt x="239960" y="1088021"/>
                      <a:pt x="232244" y="1111170"/>
                    </a:cubicBezTo>
                    <a:cubicBezTo>
                      <a:pt x="228386" y="1122745"/>
                      <a:pt x="223628" y="1134057"/>
                      <a:pt x="220669" y="1145894"/>
                    </a:cubicBezTo>
                    <a:lnTo>
                      <a:pt x="209094" y="1192193"/>
                    </a:lnTo>
                    <a:cubicBezTo>
                      <a:pt x="212952" y="1234633"/>
                      <a:pt x="214642" y="1277327"/>
                      <a:pt x="220669" y="1319514"/>
                    </a:cubicBezTo>
                    <a:cubicBezTo>
                      <a:pt x="222395" y="1331592"/>
                      <a:pt x="222717" y="1346616"/>
                      <a:pt x="232244" y="1354238"/>
                    </a:cubicBezTo>
                    <a:cubicBezTo>
                      <a:pt x="244666" y="1364176"/>
                      <a:pt x="262944" y="1362693"/>
                      <a:pt x="278543" y="1365813"/>
                    </a:cubicBezTo>
                    <a:cubicBezTo>
                      <a:pt x="301556" y="1370416"/>
                      <a:pt x="347991" y="1400857"/>
                      <a:pt x="347991" y="1377388"/>
                    </a:cubicBezTo>
                    <a:cubicBezTo>
                      <a:pt x="347991" y="1352986"/>
                      <a:pt x="301692" y="1361954"/>
                      <a:pt x="278543" y="1354238"/>
                    </a:cubicBezTo>
                    <a:cubicBezTo>
                      <a:pt x="161884" y="1315352"/>
                      <a:pt x="342804" y="1374674"/>
                      <a:pt x="197520" y="1331089"/>
                    </a:cubicBezTo>
                    <a:cubicBezTo>
                      <a:pt x="174148" y="1324077"/>
                      <a:pt x="128072" y="1307940"/>
                      <a:pt x="128072" y="1307940"/>
                    </a:cubicBezTo>
                    <a:cubicBezTo>
                      <a:pt x="72172" y="1252040"/>
                      <a:pt x="143211" y="1320052"/>
                      <a:pt x="70198" y="1261641"/>
                    </a:cubicBezTo>
                    <a:cubicBezTo>
                      <a:pt x="61677" y="1254824"/>
                      <a:pt x="54765" y="1246208"/>
                      <a:pt x="47049" y="1238491"/>
                    </a:cubicBezTo>
                    <a:cubicBezTo>
                      <a:pt x="23310" y="1167276"/>
                      <a:pt x="0" y="1135632"/>
                      <a:pt x="47049" y="1053296"/>
                    </a:cubicBezTo>
                    <a:cubicBezTo>
                      <a:pt x="60853" y="1029140"/>
                      <a:pt x="116497" y="1006998"/>
                      <a:pt x="116497" y="1006998"/>
                    </a:cubicBezTo>
                    <a:cubicBezTo>
                      <a:pt x="147363" y="1010856"/>
                      <a:pt x="177988" y="1018572"/>
                      <a:pt x="209094" y="1018572"/>
                    </a:cubicBezTo>
                    <a:cubicBezTo>
                      <a:pt x="221295" y="1018572"/>
                      <a:pt x="184832" y="1013275"/>
                      <a:pt x="174370" y="1006998"/>
                    </a:cubicBezTo>
                    <a:cubicBezTo>
                      <a:pt x="165012" y="1001383"/>
                      <a:pt x="158937" y="991565"/>
                      <a:pt x="151221" y="983848"/>
                    </a:cubicBezTo>
                    <a:cubicBezTo>
                      <a:pt x="123673" y="901203"/>
                      <a:pt x="141608" y="934703"/>
                      <a:pt x="104922" y="879676"/>
                    </a:cubicBezTo>
                    <a:cubicBezTo>
                      <a:pt x="108780" y="848810"/>
                      <a:pt x="110932" y="817683"/>
                      <a:pt x="116497" y="787079"/>
                    </a:cubicBezTo>
                    <a:cubicBezTo>
                      <a:pt x="118680" y="775075"/>
                      <a:pt x="119445" y="760982"/>
                      <a:pt x="128072" y="752355"/>
                    </a:cubicBezTo>
                    <a:cubicBezTo>
                      <a:pt x="136699" y="743728"/>
                      <a:pt x="151883" y="746236"/>
                      <a:pt x="162796" y="740780"/>
                    </a:cubicBezTo>
                    <a:cubicBezTo>
                      <a:pt x="252547" y="695904"/>
                      <a:pt x="144964" y="735150"/>
                      <a:pt x="232244" y="706056"/>
                    </a:cubicBezTo>
                    <a:cubicBezTo>
                      <a:pt x="283241" y="713341"/>
                      <a:pt x="312899" y="705688"/>
                      <a:pt x="347991" y="740780"/>
                    </a:cubicBezTo>
                    <a:cubicBezTo>
                      <a:pt x="357828" y="750617"/>
                      <a:pt x="363424" y="763929"/>
                      <a:pt x="371140" y="775504"/>
                    </a:cubicBezTo>
                    <a:cubicBezTo>
                      <a:pt x="367282" y="756213"/>
                      <a:pt x="367315" y="735713"/>
                      <a:pt x="359565" y="717631"/>
                    </a:cubicBezTo>
                    <a:cubicBezTo>
                      <a:pt x="355266" y="707601"/>
                      <a:pt x="343233" y="703003"/>
                      <a:pt x="336416" y="694481"/>
                    </a:cubicBezTo>
                    <a:cubicBezTo>
                      <a:pt x="310773" y="662427"/>
                      <a:pt x="313918" y="661709"/>
                      <a:pt x="301692" y="625033"/>
                    </a:cubicBezTo>
                    <a:cubicBezTo>
                      <a:pt x="305550" y="582593"/>
                      <a:pt x="303685" y="539236"/>
                      <a:pt x="313267" y="497712"/>
                    </a:cubicBezTo>
                    <a:cubicBezTo>
                      <a:pt x="315721" y="487079"/>
                      <a:pt x="327895" y="481379"/>
                      <a:pt x="336416" y="474562"/>
                    </a:cubicBezTo>
                    <a:cubicBezTo>
                      <a:pt x="368468" y="448920"/>
                      <a:pt x="369190" y="452063"/>
                      <a:pt x="405864" y="439838"/>
                    </a:cubicBezTo>
                    <a:cubicBezTo>
                      <a:pt x="406576" y="439957"/>
                      <a:pt x="495038" y="450990"/>
                      <a:pt x="510036" y="462988"/>
                    </a:cubicBezTo>
                    <a:cubicBezTo>
                      <a:pt x="584827" y="522820"/>
                      <a:pt x="480633" y="480195"/>
                      <a:pt x="567910" y="509286"/>
                    </a:cubicBezTo>
                    <a:cubicBezTo>
                      <a:pt x="564052" y="497711"/>
                      <a:pt x="563103" y="484714"/>
                      <a:pt x="556335" y="474562"/>
                    </a:cubicBezTo>
                    <a:cubicBezTo>
                      <a:pt x="547255" y="460942"/>
                      <a:pt x="523926" y="456043"/>
                      <a:pt x="521611" y="439838"/>
                    </a:cubicBezTo>
                    <a:cubicBezTo>
                      <a:pt x="505690" y="328391"/>
                      <a:pt x="525893" y="337249"/>
                      <a:pt x="556335" y="266218"/>
                    </a:cubicBezTo>
                    <a:cubicBezTo>
                      <a:pt x="561141" y="255004"/>
                      <a:pt x="559283" y="240121"/>
                      <a:pt x="567910" y="231494"/>
                    </a:cubicBezTo>
                    <a:cubicBezTo>
                      <a:pt x="582212" y="217192"/>
                      <a:pt x="628181" y="203687"/>
                      <a:pt x="648932" y="196770"/>
                    </a:cubicBezTo>
                    <a:cubicBezTo>
                      <a:pt x="672082" y="200628"/>
                      <a:pt x="699154" y="194886"/>
                      <a:pt x="718381" y="208345"/>
                    </a:cubicBezTo>
                    <a:cubicBezTo>
                      <a:pt x="741174" y="224300"/>
                      <a:pt x="764679" y="277793"/>
                      <a:pt x="764679" y="277793"/>
                    </a:cubicBezTo>
                    <a:cubicBezTo>
                      <a:pt x="768537" y="246927"/>
                      <a:pt x="770689" y="215799"/>
                      <a:pt x="776254" y="185195"/>
                    </a:cubicBezTo>
                    <a:cubicBezTo>
                      <a:pt x="778437" y="173191"/>
                      <a:pt x="780207" y="159998"/>
                      <a:pt x="787829" y="150471"/>
                    </a:cubicBezTo>
                    <a:cubicBezTo>
                      <a:pt x="796519" y="139608"/>
                      <a:pt x="811690" y="136012"/>
                      <a:pt x="822553" y="127322"/>
                    </a:cubicBezTo>
                    <a:cubicBezTo>
                      <a:pt x="867949" y="91005"/>
                      <a:pt x="820122" y="112698"/>
                      <a:pt x="880426" y="92598"/>
                    </a:cubicBezTo>
                    <a:cubicBezTo>
                      <a:pt x="888142" y="84881"/>
                      <a:pt x="892772" y="70991"/>
                      <a:pt x="903575" y="69448"/>
                    </a:cubicBezTo>
                    <a:cubicBezTo>
                      <a:pt x="938865" y="64407"/>
                      <a:pt x="970694" y="83789"/>
                      <a:pt x="996173" y="104172"/>
                    </a:cubicBezTo>
                    <a:cubicBezTo>
                      <a:pt x="1004694" y="110989"/>
                      <a:pt x="1011606" y="119605"/>
                      <a:pt x="1019322" y="127322"/>
                    </a:cubicBezTo>
                    <a:cubicBezTo>
                      <a:pt x="1023180" y="138897"/>
                      <a:pt x="1019322" y="158188"/>
                      <a:pt x="1030897" y="162046"/>
                    </a:cubicBezTo>
                    <a:cubicBezTo>
                      <a:pt x="1041250" y="165497"/>
                      <a:pt x="1048431" y="148254"/>
                      <a:pt x="1054046" y="138896"/>
                    </a:cubicBezTo>
                    <a:cubicBezTo>
                      <a:pt x="1073400" y="106639"/>
                      <a:pt x="1055000" y="96464"/>
                      <a:pt x="1088770" y="69448"/>
                    </a:cubicBezTo>
                    <a:cubicBezTo>
                      <a:pt x="1098297" y="61826"/>
                      <a:pt x="1111919" y="61732"/>
                      <a:pt x="1123494" y="57874"/>
                    </a:cubicBezTo>
                    <a:cubicBezTo>
                      <a:pt x="1141832" y="39536"/>
                      <a:pt x="1151316" y="23150"/>
                      <a:pt x="1181368" y="23150"/>
                    </a:cubicBezTo>
                    <a:cubicBezTo>
                      <a:pt x="1197276" y="23150"/>
                      <a:pt x="1212371" y="30354"/>
                      <a:pt x="1227667" y="34724"/>
                    </a:cubicBezTo>
                    <a:cubicBezTo>
                      <a:pt x="1343953" y="67948"/>
                      <a:pt x="1163888" y="21672"/>
                      <a:pt x="1308689" y="57874"/>
                    </a:cubicBezTo>
                    <a:cubicBezTo>
                      <a:pt x="1316406" y="69449"/>
                      <a:pt x="1325618" y="80155"/>
                      <a:pt x="1331839" y="92598"/>
                    </a:cubicBezTo>
                    <a:cubicBezTo>
                      <a:pt x="1337295" y="103511"/>
                      <a:pt x="1331838" y="131180"/>
                      <a:pt x="1343413" y="127322"/>
                    </a:cubicBezTo>
                    <a:cubicBezTo>
                      <a:pt x="1359782" y="121865"/>
                      <a:pt x="1358002" y="96004"/>
                      <a:pt x="1366563" y="81023"/>
                    </a:cubicBezTo>
                    <a:cubicBezTo>
                      <a:pt x="1373465" y="68945"/>
                      <a:pt x="1380659" y="56861"/>
                      <a:pt x="1389712" y="46299"/>
                    </a:cubicBezTo>
                    <a:cubicBezTo>
                      <a:pt x="1403916" y="29728"/>
                      <a:pt x="1436011" y="0"/>
                      <a:pt x="1436011" y="0"/>
                    </a:cubicBezTo>
                    <a:cubicBezTo>
                      <a:pt x="1478451" y="3858"/>
                      <a:pt x="1521145" y="5548"/>
                      <a:pt x="1563332" y="11575"/>
                    </a:cubicBezTo>
                    <a:cubicBezTo>
                      <a:pt x="1575410" y="13301"/>
                      <a:pt x="1589429" y="14523"/>
                      <a:pt x="1598056" y="23150"/>
                    </a:cubicBezTo>
                    <a:cubicBezTo>
                      <a:pt x="1606683" y="31777"/>
                      <a:pt x="1606984" y="45964"/>
                      <a:pt x="1609631" y="57874"/>
                    </a:cubicBezTo>
                    <a:cubicBezTo>
                      <a:pt x="1614722" y="80784"/>
                      <a:pt x="1617348" y="104173"/>
                      <a:pt x="1621206" y="127322"/>
                    </a:cubicBezTo>
                    <a:cubicBezTo>
                      <a:pt x="1732668" y="15860"/>
                      <a:pt x="1614082" y="128393"/>
                      <a:pt x="1702229" y="57874"/>
                    </a:cubicBezTo>
                    <a:cubicBezTo>
                      <a:pt x="1710750" y="51057"/>
                      <a:pt x="1716020" y="40339"/>
                      <a:pt x="1725378" y="34724"/>
                    </a:cubicBezTo>
                    <a:cubicBezTo>
                      <a:pt x="1735840" y="28447"/>
                      <a:pt x="1748527" y="27008"/>
                      <a:pt x="1760102" y="23150"/>
                    </a:cubicBezTo>
                    <a:cubicBezTo>
                      <a:pt x="1787110" y="27008"/>
                      <a:pt x="1816288" y="23435"/>
                      <a:pt x="1841125" y="34724"/>
                    </a:cubicBezTo>
                    <a:cubicBezTo>
                      <a:pt x="1867973" y="46927"/>
                      <a:pt x="1893985" y="90864"/>
                      <a:pt x="1910573" y="115747"/>
                    </a:cubicBezTo>
                    <a:cubicBezTo>
                      <a:pt x="1914431" y="142755"/>
                      <a:pt x="1905105" y="175466"/>
                      <a:pt x="1922148" y="196770"/>
                    </a:cubicBezTo>
                    <a:cubicBezTo>
                      <a:pt x="1930838" y="207633"/>
                      <a:pt x="1943046" y="175157"/>
                      <a:pt x="1956872" y="173621"/>
                    </a:cubicBezTo>
                    <a:cubicBezTo>
                      <a:pt x="1980197" y="171029"/>
                      <a:pt x="2002980" y="182738"/>
                      <a:pt x="2026320" y="185195"/>
                    </a:cubicBezTo>
                    <a:cubicBezTo>
                      <a:pt x="2076349" y="190461"/>
                      <a:pt x="2126634" y="192912"/>
                      <a:pt x="2176791" y="196770"/>
                    </a:cubicBezTo>
                    <a:cubicBezTo>
                      <a:pt x="2188366" y="204486"/>
                      <a:pt x="2204142" y="208123"/>
                      <a:pt x="2211515" y="219919"/>
                    </a:cubicBezTo>
                    <a:cubicBezTo>
                      <a:pt x="2232358" y="253267"/>
                      <a:pt x="2240008" y="321430"/>
                      <a:pt x="2246239" y="358815"/>
                    </a:cubicBezTo>
                    <a:cubicBezTo>
                      <a:pt x="2242381" y="378106"/>
                      <a:pt x="2217794" y="406567"/>
                      <a:pt x="2234664" y="416689"/>
                    </a:cubicBezTo>
                    <a:cubicBezTo>
                      <a:pt x="2255588" y="429244"/>
                      <a:pt x="2304112" y="393540"/>
                      <a:pt x="2304112" y="393540"/>
                    </a:cubicBezTo>
                    <a:cubicBezTo>
                      <a:pt x="2327261" y="397398"/>
                      <a:pt x="2351586" y="396874"/>
                      <a:pt x="2373560" y="405114"/>
                    </a:cubicBezTo>
                    <a:cubicBezTo>
                      <a:pt x="2383778" y="408946"/>
                      <a:pt x="2387352" y="422649"/>
                      <a:pt x="2396710" y="428264"/>
                    </a:cubicBezTo>
                    <a:cubicBezTo>
                      <a:pt x="2407172" y="434541"/>
                      <a:pt x="2419859" y="435980"/>
                      <a:pt x="2431434" y="439838"/>
                    </a:cubicBezTo>
                    <a:cubicBezTo>
                      <a:pt x="2443009" y="447555"/>
                      <a:pt x="2456321" y="453151"/>
                      <a:pt x="2466158" y="462988"/>
                    </a:cubicBezTo>
                    <a:cubicBezTo>
                      <a:pt x="2475994" y="472825"/>
                      <a:pt x="2478444" y="489022"/>
                      <a:pt x="2489307" y="497712"/>
                    </a:cubicBezTo>
                    <a:cubicBezTo>
                      <a:pt x="2498834" y="505334"/>
                      <a:pt x="2512456" y="505428"/>
                      <a:pt x="2524031" y="509286"/>
                    </a:cubicBezTo>
                    <a:cubicBezTo>
                      <a:pt x="2520173" y="528577"/>
                      <a:pt x="2506235" y="548496"/>
                      <a:pt x="2512456" y="567160"/>
                    </a:cubicBezTo>
                    <a:cubicBezTo>
                      <a:pt x="2516314" y="578735"/>
                      <a:pt x="2534980" y="578734"/>
                      <a:pt x="2547181" y="578734"/>
                    </a:cubicBezTo>
                    <a:cubicBezTo>
                      <a:pt x="2566854" y="578734"/>
                      <a:pt x="2585763" y="571018"/>
                      <a:pt x="2605054" y="567160"/>
                    </a:cubicBezTo>
                    <a:cubicBezTo>
                      <a:pt x="2601196" y="555585"/>
                      <a:pt x="2584852" y="541063"/>
                      <a:pt x="2593479" y="532436"/>
                    </a:cubicBezTo>
                    <a:cubicBezTo>
                      <a:pt x="2602106" y="523809"/>
                      <a:pt x="2617538" y="538085"/>
                      <a:pt x="2628203" y="544010"/>
                    </a:cubicBezTo>
                    <a:cubicBezTo>
                      <a:pt x="2687098" y="576729"/>
                      <a:pt x="2685679" y="578337"/>
                      <a:pt x="2720801" y="613459"/>
                    </a:cubicBezTo>
                    <a:cubicBezTo>
                      <a:pt x="2748980" y="697998"/>
                      <a:pt x="2738032" y="659234"/>
                      <a:pt x="2755525" y="729205"/>
                    </a:cubicBezTo>
                    <a:cubicBezTo>
                      <a:pt x="2751667" y="760071"/>
                      <a:pt x="2752135" y="791793"/>
                      <a:pt x="2743950" y="821803"/>
                    </a:cubicBezTo>
                    <a:cubicBezTo>
                      <a:pt x="2740290" y="835224"/>
                      <a:pt x="2729491" y="845664"/>
                      <a:pt x="2720801" y="856527"/>
                    </a:cubicBezTo>
                    <a:cubicBezTo>
                      <a:pt x="2713984" y="865048"/>
                      <a:pt x="2686738" y="879676"/>
                      <a:pt x="2697651" y="879676"/>
                    </a:cubicBezTo>
                    <a:cubicBezTo>
                      <a:pt x="2722053" y="879676"/>
                      <a:pt x="2743950" y="864243"/>
                      <a:pt x="2767099" y="856527"/>
                    </a:cubicBezTo>
                    <a:lnTo>
                      <a:pt x="2801824" y="844952"/>
                    </a:lnTo>
                    <a:cubicBezTo>
                      <a:pt x="2813399" y="848810"/>
                      <a:pt x="2825635" y="851071"/>
                      <a:pt x="2836548" y="856527"/>
                    </a:cubicBezTo>
                    <a:cubicBezTo>
                      <a:pt x="2854775" y="865640"/>
                      <a:pt x="2881500" y="885599"/>
                      <a:pt x="2894421" y="902826"/>
                    </a:cubicBezTo>
                    <a:cubicBezTo>
                      <a:pt x="2911114" y="925084"/>
                      <a:pt x="2940720" y="972274"/>
                      <a:pt x="2940720" y="972274"/>
                    </a:cubicBezTo>
                    <a:cubicBezTo>
                      <a:pt x="2936862" y="1006998"/>
                      <a:pt x="2941085" y="1043612"/>
                      <a:pt x="2929145" y="1076446"/>
                    </a:cubicBezTo>
                    <a:cubicBezTo>
                      <a:pt x="2924391" y="1089519"/>
                      <a:pt x="2894421" y="1099595"/>
                      <a:pt x="2894421" y="1099595"/>
                    </a:cubicBezTo>
                    <a:cubicBezTo>
                      <a:pt x="2917570" y="1103453"/>
                      <a:pt x="2940959" y="1106079"/>
                      <a:pt x="2963869" y="1111170"/>
                    </a:cubicBezTo>
                    <a:cubicBezTo>
                      <a:pt x="2975779" y="1113817"/>
                      <a:pt x="2990971" y="1113218"/>
                      <a:pt x="2998593" y="1122745"/>
                    </a:cubicBezTo>
                    <a:cubicBezTo>
                      <a:pt x="3008531" y="1135167"/>
                      <a:pt x="3005597" y="1153806"/>
                      <a:pt x="3010168" y="1169043"/>
                    </a:cubicBezTo>
                    <a:cubicBezTo>
                      <a:pt x="3017180" y="1192415"/>
                      <a:pt x="3033317" y="1238491"/>
                      <a:pt x="3033317" y="1238491"/>
                    </a:cubicBezTo>
                    <a:cubicBezTo>
                      <a:pt x="3029459" y="1273215"/>
                      <a:pt x="3030936" y="1308957"/>
                      <a:pt x="3021743" y="1342664"/>
                    </a:cubicBezTo>
                    <a:cubicBezTo>
                      <a:pt x="3018872" y="1353192"/>
                      <a:pt x="3007115" y="1358996"/>
                      <a:pt x="2998593" y="1365813"/>
                    </a:cubicBezTo>
                    <a:cubicBezTo>
                      <a:pt x="2987730" y="1374503"/>
                      <a:pt x="2976311" y="1382741"/>
                      <a:pt x="2963869" y="1388962"/>
                    </a:cubicBezTo>
                    <a:cubicBezTo>
                      <a:pt x="2918757" y="1411518"/>
                      <a:pt x="2877156" y="1400537"/>
                      <a:pt x="2824973" y="1400537"/>
                    </a:cubicBezTo>
                  </a:path>
                </a:pathLst>
              </a:cu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6" name="Freeform 315"/>
              <p:cNvSpPr/>
              <p:nvPr/>
            </p:nvSpPr>
            <p:spPr>
              <a:xfrm rot="5400000">
                <a:off x="882385" y="2671851"/>
                <a:ext cx="1295930" cy="234950"/>
              </a:xfrm>
              <a:custGeom>
                <a:avLst/>
                <a:gdLst>
                  <a:gd name="connsiteX0" fmla="*/ 173620 w 2695729"/>
                  <a:gd name="connsiteY0" fmla="*/ 1261640 h 1296364"/>
                  <a:gd name="connsiteX1" fmla="*/ 196769 w 2695729"/>
                  <a:gd name="connsiteY1" fmla="*/ 1226916 h 1296364"/>
                  <a:gd name="connsiteX2" fmla="*/ 231493 w 2695729"/>
                  <a:gd name="connsiteY2" fmla="*/ 1134319 h 1296364"/>
                  <a:gd name="connsiteX3" fmla="*/ 266217 w 2695729"/>
                  <a:gd name="connsiteY3" fmla="*/ 1053296 h 1296364"/>
                  <a:gd name="connsiteX4" fmla="*/ 289367 w 2695729"/>
                  <a:gd name="connsiteY4" fmla="*/ 1030147 h 1296364"/>
                  <a:gd name="connsiteX5" fmla="*/ 312516 w 2695729"/>
                  <a:gd name="connsiteY5" fmla="*/ 960699 h 1296364"/>
                  <a:gd name="connsiteX6" fmla="*/ 324091 w 2695729"/>
                  <a:gd name="connsiteY6" fmla="*/ 925974 h 1296364"/>
                  <a:gd name="connsiteX7" fmla="*/ 370390 w 2695729"/>
                  <a:gd name="connsiteY7" fmla="*/ 868101 h 1296364"/>
                  <a:gd name="connsiteX8" fmla="*/ 405114 w 2695729"/>
                  <a:gd name="connsiteY8" fmla="*/ 798653 h 1296364"/>
                  <a:gd name="connsiteX9" fmla="*/ 462987 w 2695729"/>
                  <a:gd name="connsiteY9" fmla="*/ 729205 h 1296364"/>
                  <a:gd name="connsiteX10" fmla="*/ 509286 w 2695729"/>
                  <a:gd name="connsiteY10" fmla="*/ 671331 h 1296364"/>
                  <a:gd name="connsiteX11" fmla="*/ 578734 w 2695729"/>
                  <a:gd name="connsiteY11" fmla="*/ 625033 h 1296364"/>
                  <a:gd name="connsiteX12" fmla="*/ 601883 w 2695729"/>
                  <a:gd name="connsiteY12" fmla="*/ 590309 h 1296364"/>
                  <a:gd name="connsiteX13" fmla="*/ 648182 w 2695729"/>
                  <a:gd name="connsiteY13" fmla="*/ 578734 h 1296364"/>
                  <a:gd name="connsiteX14" fmla="*/ 659757 w 2695729"/>
                  <a:gd name="connsiteY14" fmla="*/ 509286 h 1296364"/>
                  <a:gd name="connsiteX15" fmla="*/ 682906 w 2695729"/>
                  <a:gd name="connsiteY15" fmla="*/ 474562 h 1296364"/>
                  <a:gd name="connsiteX16" fmla="*/ 706055 w 2695729"/>
                  <a:gd name="connsiteY16" fmla="*/ 451412 h 1296364"/>
                  <a:gd name="connsiteX17" fmla="*/ 798653 w 2695729"/>
                  <a:gd name="connsiteY17" fmla="*/ 428263 h 1296364"/>
                  <a:gd name="connsiteX18" fmla="*/ 1053296 w 2695729"/>
                  <a:gd name="connsiteY18" fmla="*/ 393539 h 1296364"/>
                  <a:gd name="connsiteX19" fmla="*/ 1169043 w 2695729"/>
                  <a:gd name="connsiteY19" fmla="*/ 358815 h 1296364"/>
                  <a:gd name="connsiteX20" fmla="*/ 1238491 w 2695729"/>
                  <a:gd name="connsiteY20" fmla="*/ 324091 h 1296364"/>
                  <a:gd name="connsiteX21" fmla="*/ 1412111 w 2695729"/>
                  <a:gd name="connsiteY21" fmla="*/ 335666 h 1296364"/>
                  <a:gd name="connsiteX22" fmla="*/ 1516283 w 2695729"/>
                  <a:gd name="connsiteY22" fmla="*/ 381964 h 1296364"/>
                  <a:gd name="connsiteX23" fmla="*/ 1585731 w 2695729"/>
                  <a:gd name="connsiteY23" fmla="*/ 405114 h 1296364"/>
                  <a:gd name="connsiteX24" fmla="*/ 1620455 w 2695729"/>
                  <a:gd name="connsiteY24" fmla="*/ 416688 h 1296364"/>
                  <a:gd name="connsiteX25" fmla="*/ 1713053 w 2695729"/>
                  <a:gd name="connsiteY25" fmla="*/ 439838 h 1296364"/>
                  <a:gd name="connsiteX26" fmla="*/ 1747777 w 2695729"/>
                  <a:gd name="connsiteY26" fmla="*/ 462987 h 1296364"/>
                  <a:gd name="connsiteX27" fmla="*/ 1817225 w 2695729"/>
                  <a:gd name="connsiteY27" fmla="*/ 497711 h 1296364"/>
                  <a:gd name="connsiteX28" fmla="*/ 1863524 w 2695729"/>
                  <a:gd name="connsiteY28" fmla="*/ 544010 h 1296364"/>
                  <a:gd name="connsiteX29" fmla="*/ 1898248 w 2695729"/>
                  <a:gd name="connsiteY29" fmla="*/ 578734 h 1296364"/>
                  <a:gd name="connsiteX30" fmla="*/ 1967696 w 2695729"/>
                  <a:gd name="connsiteY30" fmla="*/ 601883 h 1296364"/>
                  <a:gd name="connsiteX31" fmla="*/ 2013995 w 2695729"/>
                  <a:gd name="connsiteY31" fmla="*/ 648182 h 1296364"/>
                  <a:gd name="connsiteX32" fmla="*/ 2060293 w 2695729"/>
                  <a:gd name="connsiteY32" fmla="*/ 717630 h 1296364"/>
                  <a:gd name="connsiteX33" fmla="*/ 2083443 w 2695729"/>
                  <a:gd name="connsiteY33" fmla="*/ 752354 h 1296364"/>
                  <a:gd name="connsiteX34" fmla="*/ 2106592 w 2695729"/>
                  <a:gd name="connsiteY34" fmla="*/ 775504 h 1296364"/>
                  <a:gd name="connsiteX35" fmla="*/ 2164466 w 2695729"/>
                  <a:gd name="connsiteY35" fmla="*/ 833377 h 1296364"/>
                  <a:gd name="connsiteX36" fmla="*/ 2210764 w 2695729"/>
                  <a:gd name="connsiteY36" fmla="*/ 902825 h 1296364"/>
                  <a:gd name="connsiteX37" fmla="*/ 2222339 w 2695729"/>
                  <a:gd name="connsiteY37" fmla="*/ 937549 h 1296364"/>
                  <a:gd name="connsiteX38" fmla="*/ 2257063 w 2695729"/>
                  <a:gd name="connsiteY38" fmla="*/ 972273 h 1296364"/>
                  <a:gd name="connsiteX39" fmla="*/ 2303362 w 2695729"/>
                  <a:gd name="connsiteY39" fmla="*/ 1030147 h 1296364"/>
                  <a:gd name="connsiteX40" fmla="*/ 2338086 w 2695729"/>
                  <a:gd name="connsiteY40" fmla="*/ 1088020 h 1296364"/>
                  <a:gd name="connsiteX41" fmla="*/ 2349661 w 2695729"/>
                  <a:gd name="connsiteY41" fmla="*/ 1122744 h 1296364"/>
                  <a:gd name="connsiteX42" fmla="*/ 2372810 w 2695729"/>
                  <a:gd name="connsiteY42" fmla="*/ 1157468 h 1296364"/>
                  <a:gd name="connsiteX43" fmla="*/ 2384385 w 2695729"/>
                  <a:gd name="connsiteY43" fmla="*/ 1192192 h 1296364"/>
                  <a:gd name="connsiteX44" fmla="*/ 2442258 w 2695729"/>
                  <a:gd name="connsiteY44" fmla="*/ 1238491 h 1296364"/>
                  <a:gd name="connsiteX45" fmla="*/ 2476982 w 2695729"/>
                  <a:gd name="connsiteY45" fmla="*/ 1273215 h 1296364"/>
                  <a:gd name="connsiteX46" fmla="*/ 2615878 w 2695729"/>
                  <a:gd name="connsiteY46" fmla="*/ 1261640 h 1296364"/>
                  <a:gd name="connsiteX47" fmla="*/ 2639028 w 2695729"/>
                  <a:gd name="connsiteY47" fmla="*/ 1284790 h 1296364"/>
                  <a:gd name="connsiteX48" fmla="*/ 2673752 w 2695729"/>
                  <a:gd name="connsiteY48" fmla="*/ 1296364 h 1296364"/>
                  <a:gd name="connsiteX49" fmla="*/ 2673752 w 2695729"/>
                  <a:gd name="connsiteY49" fmla="*/ 1157468 h 1296364"/>
                  <a:gd name="connsiteX50" fmla="*/ 2639028 w 2695729"/>
                  <a:gd name="connsiteY50" fmla="*/ 1018572 h 1296364"/>
                  <a:gd name="connsiteX51" fmla="*/ 2604304 w 2695729"/>
                  <a:gd name="connsiteY51" fmla="*/ 891250 h 1296364"/>
                  <a:gd name="connsiteX52" fmla="*/ 2534855 w 2695729"/>
                  <a:gd name="connsiteY52" fmla="*/ 798653 h 1296364"/>
                  <a:gd name="connsiteX53" fmla="*/ 2500131 w 2695729"/>
                  <a:gd name="connsiteY53" fmla="*/ 740780 h 1296364"/>
                  <a:gd name="connsiteX54" fmla="*/ 2488557 w 2695729"/>
                  <a:gd name="connsiteY54" fmla="*/ 706055 h 1296364"/>
                  <a:gd name="connsiteX55" fmla="*/ 2442258 w 2695729"/>
                  <a:gd name="connsiteY55" fmla="*/ 636607 h 1296364"/>
                  <a:gd name="connsiteX56" fmla="*/ 2419109 w 2695729"/>
                  <a:gd name="connsiteY56" fmla="*/ 601883 h 1296364"/>
                  <a:gd name="connsiteX57" fmla="*/ 2372810 w 2695729"/>
                  <a:gd name="connsiteY57" fmla="*/ 532435 h 1296364"/>
                  <a:gd name="connsiteX58" fmla="*/ 2349661 w 2695729"/>
                  <a:gd name="connsiteY58" fmla="*/ 497711 h 1296364"/>
                  <a:gd name="connsiteX59" fmla="*/ 2291787 w 2695729"/>
                  <a:gd name="connsiteY59" fmla="*/ 451412 h 1296364"/>
                  <a:gd name="connsiteX60" fmla="*/ 2268638 w 2695729"/>
                  <a:gd name="connsiteY60" fmla="*/ 416688 h 1296364"/>
                  <a:gd name="connsiteX61" fmla="*/ 2199190 w 2695729"/>
                  <a:gd name="connsiteY61" fmla="*/ 393539 h 1296364"/>
                  <a:gd name="connsiteX62" fmla="*/ 2176040 w 2695729"/>
                  <a:gd name="connsiteY62" fmla="*/ 370390 h 1296364"/>
                  <a:gd name="connsiteX63" fmla="*/ 2106592 w 2695729"/>
                  <a:gd name="connsiteY63" fmla="*/ 335666 h 1296364"/>
                  <a:gd name="connsiteX64" fmla="*/ 1990845 w 2695729"/>
                  <a:gd name="connsiteY64" fmla="*/ 243068 h 1296364"/>
                  <a:gd name="connsiteX65" fmla="*/ 1886673 w 2695729"/>
                  <a:gd name="connsiteY65" fmla="*/ 208344 h 1296364"/>
                  <a:gd name="connsiteX66" fmla="*/ 1851949 w 2695729"/>
                  <a:gd name="connsiteY66" fmla="*/ 196769 h 1296364"/>
                  <a:gd name="connsiteX67" fmla="*/ 1840374 w 2695729"/>
                  <a:gd name="connsiteY67" fmla="*/ 162045 h 1296364"/>
                  <a:gd name="connsiteX68" fmla="*/ 1736202 w 2695729"/>
                  <a:gd name="connsiteY68" fmla="*/ 104172 h 1296364"/>
                  <a:gd name="connsiteX69" fmla="*/ 1701478 w 2695729"/>
                  <a:gd name="connsiteY69" fmla="*/ 92597 h 1296364"/>
                  <a:gd name="connsiteX70" fmla="*/ 1666754 w 2695729"/>
                  <a:gd name="connsiteY70" fmla="*/ 57873 h 1296364"/>
                  <a:gd name="connsiteX71" fmla="*/ 1620455 w 2695729"/>
                  <a:gd name="connsiteY71" fmla="*/ 46299 h 1296364"/>
                  <a:gd name="connsiteX72" fmla="*/ 1435261 w 2695729"/>
                  <a:gd name="connsiteY72" fmla="*/ 23149 h 1296364"/>
                  <a:gd name="connsiteX73" fmla="*/ 1400536 w 2695729"/>
                  <a:gd name="connsiteY73" fmla="*/ 34724 h 1296364"/>
                  <a:gd name="connsiteX74" fmla="*/ 1331088 w 2695729"/>
                  <a:gd name="connsiteY74" fmla="*/ 11574 h 1296364"/>
                  <a:gd name="connsiteX75" fmla="*/ 1157468 w 2695729"/>
                  <a:gd name="connsiteY75" fmla="*/ 0 h 1296364"/>
                  <a:gd name="connsiteX76" fmla="*/ 1053296 w 2695729"/>
                  <a:gd name="connsiteY76" fmla="*/ 11574 h 1296364"/>
                  <a:gd name="connsiteX77" fmla="*/ 995423 w 2695729"/>
                  <a:gd name="connsiteY77" fmla="*/ 46299 h 1296364"/>
                  <a:gd name="connsiteX78" fmla="*/ 914400 w 2695729"/>
                  <a:gd name="connsiteY78" fmla="*/ 69448 h 1296364"/>
                  <a:gd name="connsiteX79" fmla="*/ 879676 w 2695729"/>
                  <a:gd name="connsiteY79" fmla="*/ 92597 h 1296364"/>
                  <a:gd name="connsiteX80" fmla="*/ 694481 w 2695729"/>
                  <a:gd name="connsiteY80" fmla="*/ 127321 h 1296364"/>
                  <a:gd name="connsiteX81" fmla="*/ 625033 w 2695729"/>
                  <a:gd name="connsiteY81" fmla="*/ 150471 h 1296364"/>
                  <a:gd name="connsiteX82" fmla="*/ 555585 w 2695729"/>
                  <a:gd name="connsiteY82" fmla="*/ 208344 h 1296364"/>
                  <a:gd name="connsiteX83" fmla="*/ 532435 w 2695729"/>
                  <a:gd name="connsiteY83" fmla="*/ 231493 h 1296364"/>
                  <a:gd name="connsiteX84" fmla="*/ 497711 w 2695729"/>
                  <a:gd name="connsiteY84" fmla="*/ 243068 h 1296364"/>
                  <a:gd name="connsiteX85" fmla="*/ 474562 w 2695729"/>
                  <a:gd name="connsiteY85" fmla="*/ 277792 h 1296364"/>
                  <a:gd name="connsiteX86" fmla="*/ 416688 w 2695729"/>
                  <a:gd name="connsiteY86" fmla="*/ 324091 h 1296364"/>
                  <a:gd name="connsiteX87" fmla="*/ 370390 w 2695729"/>
                  <a:gd name="connsiteY87" fmla="*/ 393539 h 1296364"/>
                  <a:gd name="connsiteX88" fmla="*/ 358815 w 2695729"/>
                  <a:gd name="connsiteY88" fmla="*/ 428263 h 1296364"/>
                  <a:gd name="connsiteX89" fmla="*/ 300942 w 2695729"/>
                  <a:gd name="connsiteY89" fmla="*/ 486137 h 1296364"/>
                  <a:gd name="connsiteX90" fmla="*/ 289367 w 2695729"/>
                  <a:gd name="connsiteY90" fmla="*/ 520861 h 1296364"/>
                  <a:gd name="connsiteX91" fmla="*/ 266217 w 2695729"/>
                  <a:gd name="connsiteY91" fmla="*/ 544010 h 1296364"/>
                  <a:gd name="connsiteX92" fmla="*/ 243068 w 2695729"/>
                  <a:gd name="connsiteY92" fmla="*/ 578734 h 1296364"/>
                  <a:gd name="connsiteX93" fmla="*/ 219919 w 2695729"/>
                  <a:gd name="connsiteY93" fmla="*/ 625033 h 1296364"/>
                  <a:gd name="connsiteX94" fmla="*/ 162045 w 2695729"/>
                  <a:gd name="connsiteY94" fmla="*/ 682906 h 1296364"/>
                  <a:gd name="connsiteX95" fmla="*/ 138896 w 2695729"/>
                  <a:gd name="connsiteY95" fmla="*/ 717630 h 1296364"/>
                  <a:gd name="connsiteX96" fmla="*/ 92597 w 2695729"/>
                  <a:gd name="connsiteY96" fmla="*/ 775504 h 1296364"/>
                  <a:gd name="connsiteX97" fmla="*/ 34724 w 2695729"/>
                  <a:gd name="connsiteY97" fmla="*/ 949124 h 1296364"/>
                  <a:gd name="connsiteX98" fmla="*/ 11574 w 2695729"/>
                  <a:gd name="connsiteY98" fmla="*/ 1018572 h 1296364"/>
                  <a:gd name="connsiteX99" fmla="*/ 0 w 2695729"/>
                  <a:gd name="connsiteY99" fmla="*/ 1053296 h 1296364"/>
                  <a:gd name="connsiteX100" fmla="*/ 11574 w 2695729"/>
                  <a:gd name="connsiteY100" fmla="*/ 1203767 h 1296364"/>
                  <a:gd name="connsiteX101" fmla="*/ 34724 w 2695729"/>
                  <a:gd name="connsiteY101" fmla="*/ 1226916 h 1296364"/>
                  <a:gd name="connsiteX102" fmla="*/ 69448 w 2695729"/>
                  <a:gd name="connsiteY102" fmla="*/ 1238491 h 1296364"/>
                  <a:gd name="connsiteX103" fmla="*/ 138896 w 2695729"/>
                  <a:gd name="connsiteY103" fmla="*/ 1273215 h 1296364"/>
                  <a:gd name="connsiteX104" fmla="*/ 173620 w 2695729"/>
                  <a:gd name="connsiteY104" fmla="*/ 1261640 h 1296364"/>
                  <a:gd name="connsiteX105" fmla="*/ 173620 w 2695729"/>
                  <a:gd name="connsiteY105" fmla="*/ 1261640 h 1296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2695729" h="1296364">
                    <a:moveTo>
                      <a:pt x="173620" y="1261640"/>
                    </a:moveTo>
                    <a:cubicBezTo>
                      <a:pt x="177478" y="1255853"/>
                      <a:pt x="191013" y="1239580"/>
                      <a:pt x="196769" y="1226916"/>
                    </a:cubicBezTo>
                    <a:cubicBezTo>
                      <a:pt x="210410" y="1196906"/>
                      <a:pt x="220227" y="1165299"/>
                      <a:pt x="231493" y="1134319"/>
                    </a:cubicBezTo>
                    <a:cubicBezTo>
                      <a:pt x="243838" y="1100370"/>
                      <a:pt x="244239" y="1086263"/>
                      <a:pt x="266217" y="1053296"/>
                    </a:cubicBezTo>
                    <a:cubicBezTo>
                      <a:pt x="272270" y="1044216"/>
                      <a:pt x="281650" y="1037863"/>
                      <a:pt x="289367" y="1030147"/>
                    </a:cubicBezTo>
                    <a:lnTo>
                      <a:pt x="312516" y="960699"/>
                    </a:lnTo>
                    <a:cubicBezTo>
                      <a:pt x="316374" y="949124"/>
                      <a:pt x="317323" y="936126"/>
                      <a:pt x="324091" y="925974"/>
                    </a:cubicBezTo>
                    <a:cubicBezTo>
                      <a:pt x="395341" y="819098"/>
                      <a:pt x="304418" y="950565"/>
                      <a:pt x="370390" y="868101"/>
                    </a:cubicBezTo>
                    <a:cubicBezTo>
                      <a:pt x="414615" y="812821"/>
                      <a:pt x="376591" y="855700"/>
                      <a:pt x="405114" y="798653"/>
                    </a:cubicBezTo>
                    <a:cubicBezTo>
                      <a:pt x="426668" y="755545"/>
                      <a:pt x="430987" y="767605"/>
                      <a:pt x="462987" y="729205"/>
                    </a:cubicBezTo>
                    <a:cubicBezTo>
                      <a:pt x="488298" y="698832"/>
                      <a:pt x="479352" y="693781"/>
                      <a:pt x="509286" y="671331"/>
                    </a:cubicBezTo>
                    <a:cubicBezTo>
                      <a:pt x="531544" y="654638"/>
                      <a:pt x="578734" y="625033"/>
                      <a:pt x="578734" y="625033"/>
                    </a:cubicBezTo>
                    <a:cubicBezTo>
                      <a:pt x="586450" y="613458"/>
                      <a:pt x="590308" y="598025"/>
                      <a:pt x="601883" y="590309"/>
                    </a:cubicBezTo>
                    <a:cubicBezTo>
                      <a:pt x="615119" y="581485"/>
                      <a:pt x="638936" y="591679"/>
                      <a:pt x="648182" y="578734"/>
                    </a:cubicBezTo>
                    <a:cubicBezTo>
                      <a:pt x="661823" y="559637"/>
                      <a:pt x="652336" y="531550"/>
                      <a:pt x="659757" y="509286"/>
                    </a:cubicBezTo>
                    <a:cubicBezTo>
                      <a:pt x="664156" y="496089"/>
                      <a:pt x="674216" y="485425"/>
                      <a:pt x="682906" y="474562"/>
                    </a:cubicBezTo>
                    <a:cubicBezTo>
                      <a:pt x="689723" y="466040"/>
                      <a:pt x="696697" y="457027"/>
                      <a:pt x="706055" y="451412"/>
                    </a:cubicBezTo>
                    <a:cubicBezTo>
                      <a:pt x="725562" y="439707"/>
                      <a:pt x="783447" y="432410"/>
                      <a:pt x="798653" y="428263"/>
                    </a:cubicBezTo>
                    <a:cubicBezTo>
                      <a:pt x="963715" y="383246"/>
                      <a:pt x="750123" y="412488"/>
                      <a:pt x="1053296" y="393539"/>
                    </a:cubicBezTo>
                    <a:cubicBezTo>
                      <a:pt x="1079176" y="387069"/>
                      <a:pt x="1152137" y="370086"/>
                      <a:pt x="1169043" y="358815"/>
                    </a:cubicBezTo>
                    <a:cubicBezTo>
                      <a:pt x="1213919" y="328898"/>
                      <a:pt x="1190570" y="340065"/>
                      <a:pt x="1238491" y="324091"/>
                    </a:cubicBezTo>
                    <a:cubicBezTo>
                      <a:pt x="1296364" y="327949"/>
                      <a:pt x="1354692" y="327463"/>
                      <a:pt x="1412111" y="335666"/>
                    </a:cubicBezTo>
                    <a:cubicBezTo>
                      <a:pt x="1513680" y="350176"/>
                      <a:pt x="1450468" y="352712"/>
                      <a:pt x="1516283" y="381964"/>
                    </a:cubicBezTo>
                    <a:cubicBezTo>
                      <a:pt x="1538581" y="391874"/>
                      <a:pt x="1562582" y="397398"/>
                      <a:pt x="1585731" y="405114"/>
                    </a:cubicBezTo>
                    <a:cubicBezTo>
                      <a:pt x="1597306" y="408972"/>
                      <a:pt x="1608491" y="414295"/>
                      <a:pt x="1620455" y="416688"/>
                    </a:cubicBezTo>
                    <a:cubicBezTo>
                      <a:pt x="1642470" y="421091"/>
                      <a:pt x="1689324" y="427973"/>
                      <a:pt x="1713053" y="439838"/>
                    </a:cubicBezTo>
                    <a:cubicBezTo>
                      <a:pt x="1725495" y="446059"/>
                      <a:pt x="1735335" y="456766"/>
                      <a:pt x="1747777" y="462987"/>
                    </a:cubicBezTo>
                    <a:cubicBezTo>
                      <a:pt x="1797068" y="487632"/>
                      <a:pt x="1770787" y="457908"/>
                      <a:pt x="1817225" y="497711"/>
                    </a:cubicBezTo>
                    <a:cubicBezTo>
                      <a:pt x="1833796" y="511915"/>
                      <a:pt x="1848091" y="528577"/>
                      <a:pt x="1863524" y="544010"/>
                    </a:cubicBezTo>
                    <a:cubicBezTo>
                      <a:pt x="1875099" y="555585"/>
                      <a:pt x="1882719" y="573558"/>
                      <a:pt x="1898248" y="578734"/>
                    </a:cubicBezTo>
                    <a:lnTo>
                      <a:pt x="1967696" y="601883"/>
                    </a:lnTo>
                    <a:cubicBezTo>
                      <a:pt x="1983129" y="617316"/>
                      <a:pt x="2001888" y="630022"/>
                      <a:pt x="2013995" y="648182"/>
                    </a:cubicBezTo>
                    <a:lnTo>
                      <a:pt x="2060293" y="717630"/>
                    </a:lnTo>
                    <a:cubicBezTo>
                      <a:pt x="2068010" y="729205"/>
                      <a:pt x="2073607" y="742517"/>
                      <a:pt x="2083443" y="752354"/>
                    </a:cubicBezTo>
                    <a:cubicBezTo>
                      <a:pt x="2091159" y="760071"/>
                      <a:pt x="2099775" y="766983"/>
                      <a:pt x="2106592" y="775504"/>
                    </a:cubicBezTo>
                    <a:cubicBezTo>
                      <a:pt x="2150684" y="830619"/>
                      <a:pt x="2104942" y="793695"/>
                      <a:pt x="2164466" y="833377"/>
                    </a:cubicBezTo>
                    <a:cubicBezTo>
                      <a:pt x="2191046" y="939705"/>
                      <a:pt x="2152632" y="830160"/>
                      <a:pt x="2210764" y="902825"/>
                    </a:cubicBezTo>
                    <a:cubicBezTo>
                      <a:pt x="2218386" y="912352"/>
                      <a:pt x="2215571" y="927397"/>
                      <a:pt x="2222339" y="937549"/>
                    </a:cubicBezTo>
                    <a:cubicBezTo>
                      <a:pt x="2231419" y="951169"/>
                      <a:pt x="2246584" y="959698"/>
                      <a:pt x="2257063" y="972273"/>
                    </a:cubicBezTo>
                    <a:cubicBezTo>
                      <a:pt x="2330070" y="1059881"/>
                      <a:pt x="2236011" y="962796"/>
                      <a:pt x="2303362" y="1030147"/>
                    </a:cubicBezTo>
                    <a:cubicBezTo>
                      <a:pt x="2336147" y="1128508"/>
                      <a:pt x="2290423" y="1008584"/>
                      <a:pt x="2338086" y="1088020"/>
                    </a:cubicBezTo>
                    <a:cubicBezTo>
                      <a:pt x="2344363" y="1098482"/>
                      <a:pt x="2344205" y="1111831"/>
                      <a:pt x="2349661" y="1122744"/>
                    </a:cubicBezTo>
                    <a:cubicBezTo>
                      <a:pt x="2355882" y="1135186"/>
                      <a:pt x="2366589" y="1145026"/>
                      <a:pt x="2372810" y="1157468"/>
                    </a:cubicBezTo>
                    <a:cubicBezTo>
                      <a:pt x="2378266" y="1168381"/>
                      <a:pt x="2378108" y="1181730"/>
                      <a:pt x="2384385" y="1192192"/>
                    </a:cubicBezTo>
                    <a:cubicBezTo>
                      <a:pt x="2397856" y="1214645"/>
                      <a:pt x="2423329" y="1222717"/>
                      <a:pt x="2442258" y="1238491"/>
                    </a:cubicBezTo>
                    <a:cubicBezTo>
                      <a:pt x="2454833" y="1248970"/>
                      <a:pt x="2465407" y="1261640"/>
                      <a:pt x="2476982" y="1273215"/>
                    </a:cubicBezTo>
                    <a:cubicBezTo>
                      <a:pt x="2523281" y="1269357"/>
                      <a:pt x="2569537" y="1258330"/>
                      <a:pt x="2615878" y="1261640"/>
                    </a:cubicBezTo>
                    <a:cubicBezTo>
                      <a:pt x="2626763" y="1262418"/>
                      <a:pt x="2629670" y="1279175"/>
                      <a:pt x="2639028" y="1284790"/>
                    </a:cubicBezTo>
                    <a:cubicBezTo>
                      <a:pt x="2649490" y="1291067"/>
                      <a:pt x="2662177" y="1292506"/>
                      <a:pt x="2673752" y="1296364"/>
                    </a:cubicBezTo>
                    <a:cubicBezTo>
                      <a:pt x="2695729" y="1230429"/>
                      <a:pt x="2688520" y="1268227"/>
                      <a:pt x="2673752" y="1157468"/>
                    </a:cubicBezTo>
                    <a:cubicBezTo>
                      <a:pt x="2644002" y="934339"/>
                      <a:pt x="2684325" y="1245048"/>
                      <a:pt x="2639028" y="1018572"/>
                    </a:cubicBezTo>
                    <a:cubicBezTo>
                      <a:pt x="2632816" y="987515"/>
                      <a:pt x="2621085" y="916422"/>
                      <a:pt x="2604304" y="891250"/>
                    </a:cubicBezTo>
                    <a:cubicBezTo>
                      <a:pt x="2551952" y="812722"/>
                      <a:pt x="2577679" y="841475"/>
                      <a:pt x="2534855" y="798653"/>
                    </a:cubicBezTo>
                    <a:cubicBezTo>
                      <a:pt x="2502067" y="700283"/>
                      <a:pt x="2547797" y="820224"/>
                      <a:pt x="2500131" y="740780"/>
                    </a:cubicBezTo>
                    <a:cubicBezTo>
                      <a:pt x="2493854" y="730318"/>
                      <a:pt x="2494482" y="716721"/>
                      <a:pt x="2488557" y="706055"/>
                    </a:cubicBezTo>
                    <a:cubicBezTo>
                      <a:pt x="2475046" y="681734"/>
                      <a:pt x="2457691" y="659756"/>
                      <a:pt x="2442258" y="636607"/>
                    </a:cubicBezTo>
                    <a:cubicBezTo>
                      <a:pt x="2434542" y="625032"/>
                      <a:pt x="2423508" y="615080"/>
                      <a:pt x="2419109" y="601883"/>
                    </a:cubicBezTo>
                    <a:cubicBezTo>
                      <a:pt x="2398767" y="540859"/>
                      <a:pt x="2420978" y="590238"/>
                      <a:pt x="2372810" y="532435"/>
                    </a:cubicBezTo>
                    <a:cubicBezTo>
                      <a:pt x="2363904" y="521748"/>
                      <a:pt x="2358351" y="508574"/>
                      <a:pt x="2349661" y="497711"/>
                    </a:cubicBezTo>
                    <a:cubicBezTo>
                      <a:pt x="2330814" y="474152"/>
                      <a:pt x="2317566" y="468599"/>
                      <a:pt x="2291787" y="451412"/>
                    </a:cubicBezTo>
                    <a:cubicBezTo>
                      <a:pt x="2284071" y="439837"/>
                      <a:pt x="2280434" y="424061"/>
                      <a:pt x="2268638" y="416688"/>
                    </a:cubicBezTo>
                    <a:cubicBezTo>
                      <a:pt x="2247946" y="403755"/>
                      <a:pt x="2199190" y="393539"/>
                      <a:pt x="2199190" y="393539"/>
                    </a:cubicBezTo>
                    <a:cubicBezTo>
                      <a:pt x="2191473" y="385823"/>
                      <a:pt x="2185398" y="376005"/>
                      <a:pt x="2176040" y="370390"/>
                    </a:cubicBezTo>
                    <a:cubicBezTo>
                      <a:pt x="2107582" y="329316"/>
                      <a:pt x="2174883" y="394201"/>
                      <a:pt x="2106592" y="335666"/>
                    </a:cubicBezTo>
                    <a:cubicBezTo>
                      <a:pt x="2066363" y="301184"/>
                      <a:pt x="2045637" y="261332"/>
                      <a:pt x="1990845" y="243068"/>
                    </a:cubicBezTo>
                    <a:lnTo>
                      <a:pt x="1886673" y="208344"/>
                    </a:lnTo>
                    <a:lnTo>
                      <a:pt x="1851949" y="196769"/>
                    </a:lnTo>
                    <a:cubicBezTo>
                      <a:pt x="1848091" y="185194"/>
                      <a:pt x="1847142" y="172197"/>
                      <a:pt x="1840374" y="162045"/>
                    </a:cubicBezTo>
                    <a:cubicBezTo>
                      <a:pt x="1810672" y="117492"/>
                      <a:pt x="1787972" y="121429"/>
                      <a:pt x="1736202" y="104172"/>
                    </a:cubicBezTo>
                    <a:lnTo>
                      <a:pt x="1701478" y="92597"/>
                    </a:lnTo>
                    <a:cubicBezTo>
                      <a:pt x="1689903" y="81022"/>
                      <a:pt x="1680966" y="65994"/>
                      <a:pt x="1666754" y="57873"/>
                    </a:cubicBezTo>
                    <a:cubicBezTo>
                      <a:pt x="1652942" y="49981"/>
                      <a:pt x="1635751" y="50669"/>
                      <a:pt x="1620455" y="46299"/>
                    </a:cubicBezTo>
                    <a:cubicBezTo>
                      <a:pt x="1519197" y="17369"/>
                      <a:pt x="1675452" y="41626"/>
                      <a:pt x="1435261" y="23149"/>
                    </a:cubicBezTo>
                    <a:cubicBezTo>
                      <a:pt x="1423686" y="27007"/>
                      <a:pt x="1412662" y="36071"/>
                      <a:pt x="1400536" y="34724"/>
                    </a:cubicBezTo>
                    <a:cubicBezTo>
                      <a:pt x="1376284" y="32029"/>
                      <a:pt x="1355436" y="13197"/>
                      <a:pt x="1331088" y="11574"/>
                    </a:cubicBezTo>
                    <a:lnTo>
                      <a:pt x="1157468" y="0"/>
                    </a:lnTo>
                    <a:cubicBezTo>
                      <a:pt x="1122744" y="3858"/>
                      <a:pt x="1087758" y="5830"/>
                      <a:pt x="1053296" y="11574"/>
                    </a:cubicBezTo>
                    <a:cubicBezTo>
                      <a:pt x="992760" y="21663"/>
                      <a:pt x="1041027" y="18937"/>
                      <a:pt x="995423" y="46299"/>
                    </a:cubicBezTo>
                    <a:cubicBezTo>
                      <a:pt x="983567" y="53413"/>
                      <a:pt x="923042" y="67287"/>
                      <a:pt x="914400" y="69448"/>
                    </a:cubicBezTo>
                    <a:cubicBezTo>
                      <a:pt x="902825" y="77164"/>
                      <a:pt x="892388" y="86947"/>
                      <a:pt x="879676" y="92597"/>
                    </a:cubicBezTo>
                    <a:cubicBezTo>
                      <a:pt x="807709" y="124583"/>
                      <a:pt x="780059" y="118764"/>
                      <a:pt x="694481" y="127321"/>
                    </a:cubicBezTo>
                    <a:cubicBezTo>
                      <a:pt x="671332" y="135038"/>
                      <a:pt x="642288" y="133217"/>
                      <a:pt x="625033" y="150471"/>
                    </a:cubicBezTo>
                    <a:cubicBezTo>
                      <a:pt x="572677" y="202825"/>
                      <a:pt x="638128" y="139558"/>
                      <a:pt x="555585" y="208344"/>
                    </a:cubicBezTo>
                    <a:cubicBezTo>
                      <a:pt x="547202" y="215330"/>
                      <a:pt x="541793" y="225878"/>
                      <a:pt x="532435" y="231493"/>
                    </a:cubicBezTo>
                    <a:cubicBezTo>
                      <a:pt x="521973" y="237770"/>
                      <a:pt x="509286" y="239210"/>
                      <a:pt x="497711" y="243068"/>
                    </a:cubicBezTo>
                    <a:cubicBezTo>
                      <a:pt x="489995" y="254643"/>
                      <a:pt x="484398" y="267955"/>
                      <a:pt x="474562" y="277792"/>
                    </a:cubicBezTo>
                    <a:cubicBezTo>
                      <a:pt x="429009" y="323345"/>
                      <a:pt x="451047" y="278280"/>
                      <a:pt x="416688" y="324091"/>
                    </a:cubicBezTo>
                    <a:cubicBezTo>
                      <a:pt x="399995" y="346349"/>
                      <a:pt x="379188" y="367145"/>
                      <a:pt x="370390" y="393539"/>
                    </a:cubicBezTo>
                    <a:cubicBezTo>
                      <a:pt x="366532" y="405114"/>
                      <a:pt x="366135" y="418502"/>
                      <a:pt x="358815" y="428263"/>
                    </a:cubicBezTo>
                    <a:cubicBezTo>
                      <a:pt x="342446" y="450089"/>
                      <a:pt x="300942" y="486137"/>
                      <a:pt x="300942" y="486137"/>
                    </a:cubicBezTo>
                    <a:cubicBezTo>
                      <a:pt x="297084" y="497712"/>
                      <a:pt x="295644" y="510399"/>
                      <a:pt x="289367" y="520861"/>
                    </a:cubicBezTo>
                    <a:cubicBezTo>
                      <a:pt x="283752" y="530219"/>
                      <a:pt x="273034" y="535489"/>
                      <a:pt x="266217" y="544010"/>
                    </a:cubicBezTo>
                    <a:cubicBezTo>
                      <a:pt x="257527" y="554873"/>
                      <a:pt x="249970" y="566656"/>
                      <a:pt x="243068" y="578734"/>
                    </a:cubicBezTo>
                    <a:cubicBezTo>
                      <a:pt x="234507" y="593715"/>
                      <a:pt x="230512" y="611413"/>
                      <a:pt x="219919" y="625033"/>
                    </a:cubicBezTo>
                    <a:cubicBezTo>
                      <a:pt x="203170" y="646568"/>
                      <a:pt x="177178" y="660206"/>
                      <a:pt x="162045" y="682906"/>
                    </a:cubicBezTo>
                    <a:cubicBezTo>
                      <a:pt x="154329" y="694481"/>
                      <a:pt x="147586" y="706767"/>
                      <a:pt x="138896" y="717630"/>
                    </a:cubicBezTo>
                    <a:cubicBezTo>
                      <a:pt x="72917" y="800106"/>
                      <a:pt x="163860" y="668613"/>
                      <a:pt x="92597" y="775504"/>
                    </a:cubicBezTo>
                    <a:lnTo>
                      <a:pt x="34724" y="949124"/>
                    </a:lnTo>
                    <a:lnTo>
                      <a:pt x="11574" y="1018572"/>
                    </a:lnTo>
                    <a:lnTo>
                      <a:pt x="0" y="1053296"/>
                    </a:lnTo>
                    <a:cubicBezTo>
                      <a:pt x="3858" y="1103453"/>
                      <a:pt x="1708" y="1154439"/>
                      <a:pt x="11574" y="1203767"/>
                    </a:cubicBezTo>
                    <a:cubicBezTo>
                      <a:pt x="13714" y="1214468"/>
                      <a:pt x="25366" y="1221301"/>
                      <a:pt x="34724" y="1226916"/>
                    </a:cubicBezTo>
                    <a:cubicBezTo>
                      <a:pt x="45186" y="1233193"/>
                      <a:pt x="58535" y="1233035"/>
                      <a:pt x="69448" y="1238491"/>
                    </a:cubicBezTo>
                    <a:cubicBezTo>
                      <a:pt x="159199" y="1283367"/>
                      <a:pt x="51616" y="1244121"/>
                      <a:pt x="138896" y="1273215"/>
                    </a:cubicBezTo>
                    <a:cubicBezTo>
                      <a:pt x="150471" y="1269357"/>
                      <a:pt x="164093" y="1269262"/>
                      <a:pt x="173620" y="1261640"/>
                    </a:cubicBezTo>
                    <a:lnTo>
                      <a:pt x="173620" y="126164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7" name="Oval 316"/>
              <p:cNvSpPr/>
              <p:nvPr/>
            </p:nvSpPr>
            <p:spPr>
              <a:xfrm rot="5400000">
                <a:off x="1427913" y="217650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8" name="Oval 317"/>
              <p:cNvSpPr/>
              <p:nvPr/>
            </p:nvSpPr>
            <p:spPr>
              <a:xfrm rot="5400000">
                <a:off x="1504332" y="2279033"/>
                <a:ext cx="71085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9" name="Oval 318"/>
              <p:cNvSpPr/>
              <p:nvPr/>
            </p:nvSpPr>
            <p:spPr>
              <a:xfrm rot="5400000">
                <a:off x="1583487" y="2622153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0" name="Oval 319"/>
              <p:cNvSpPr/>
              <p:nvPr/>
            </p:nvSpPr>
            <p:spPr>
              <a:xfrm rot="5400000">
                <a:off x="1557294" y="2416308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1" name="Oval 320"/>
              <p:cNvSpPr/>
              <p:nvPr/>
            </p:nvSpPr>
            <p:spPr>
              <a:xfrm rot="5400000">
                <a:off x="1569994" y="2897497"/>
                <a:ext cx="68350" cy="269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2" name="Oval 321"/>
              <p:cNvSpPr/>
              <p:nvPr/>
            </p:nvSpPr>
            <p:spPr>
              <a:xfrm rot="5400000">
                <a:off x="1531099" y="3070534"/>
                <a:ext cx="68352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3" name="Oval 322"/>
              <p:cNvSpPr/>
              <p:nvPr/>
            </p:nvSpPr>
            <p:spPr>
              <a:xfrm rot="5400000">
                <a:off x="1479506" y="3206441"/>
                <a:ext cx="68352" cy="26987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4" name="Oval 323"/>
              <p:cNvSpPr/>
              <p:nvPr/>
            </p:nvSpPr>
            <p:spPr>
              <a:xfrm rot="5400000">
                <a:off x="1427913" y="3275587"/>
                <a:ext cx="68350" cy="25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5" name="Oval 324"/>
              <p:cNvSpPr/>
              <p:nvPr/>
            </p:nvSpPr>
            <p:spPr>
              <a:xfrm rot="5400000">
                <a:off x="1443965" y="2471957"/>
                <a:ext cx="139435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6" name="Oval 325"/>
              <p:cNvSpPr/>
              <p:nvPr/>
            </p:nvSpPr>
            <p:spPr>
              <a:xfrm rot="5400000">
                <a:off x="1443963" y="2884796"/>
                <a:ext cx="139436" cy="523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7" name="Oval 326"/>
              <p:cNvSpPr/>
              <p:nvPr/>
            </p:nvSpPr>
            <p:spPr>
              <a:xfrm rot="5400000">
                <a:off x="1380243" y="2987322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5400000">
                <a:off x="1484224" y="2679172"/>
                <a:ext cx="136701" cy="508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29" name="Oval 328"/>
              <p:cNvSpPr/>
              <p:nvPr/>
            </p:nvSpPr>
            <p:spPr>
              <a:xfrm rot="5400000">
                <a:off x="1367543" y="2678378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30" name="Oval 329"/>
              <p:cNvSpPr/>
              <p:nvPr/>
            </p:nvSpPr>
            <p:spPr>
              <a:xfrm rot="5400000">
                <a:off x="1380243" y="2333890"/>
                <a:ext cx="136701" cy="5238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Pengumumuan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Disampaikan kepada Anak-anak yang mengambil program Lintas Minat (Ekonomi) agar memperhatikan hal-hal berikut: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Cek Nilai anda masing-masing, bila bermasalah segera mengerjakan Tugas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Kelas XI Meringkas Pasar Modal, Kerjasama Internasional, Kerjasama Ekonomi Internasional (masing-masing 15 lbr belum cover ) dicetak dan langsung disetor paling lambat hari selasa, 16 Juni 2015.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Kelas X Meringkas Sistem dan alat Pembayaran, Manajemen dan Koperasi tiap Bab 5 lbr) + cover dicetak dan di kumpulkan paling lambat hari selasa tanggal 16 Juni 2015)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Demikian informasi ini disampaikan harap ditindak lanjuti. Terima kasih. </a:t>
            </a:r>
          </a:p>
          <a:p>
            <a:pPr marL="0" indent="0"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Palu, 15 Juni 2015</a:t>
            </a:r>
          </a:p>
          <a:p>
            <a:pPr marL="0" indent="0"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 Wayan Surata, S.Kom.,SE.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14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k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temaku</Template>
  <TotalTime>8</TotalTime>
  <Words>114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temaku</vt:lpstr>
      <vt:lpstr>Pengumumuan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Pengumumuan</dc:title>
  <dc:creator>User</dc:creator>
  <cp:lastModifiedBy>User</cp:lastModifiedBy>
  <cp:revision>1</cp:revision>
  <dcterms:created xsi:type="dcterms:W3CDTF">2015-06-15T01:14:17Z</dcterms:created>
  <dcterms:modified xsi:type="dcterms:W3CDTF">2015-06-15T01:22:40Z</dcterms:modified>
</cp:coreProperties>
</file>