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F85123-C6F2-455B-BF67-9C4F3682056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0A5122-7790-4834-BAD4-209509018FD2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Kisi-kisi Final Test </a:t>
          </a:r>
        </a:p>
        <a:p>
          <a:r>
            <a:rPr lang="en-US" sz="240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Pengenalan Komputer dan IT</a:t>
          </a:r>
          <a:endParaRPr lang="en-US" sz="240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D9EDE0-E813-4694-AE41-E34C1E83FD0F}" type="parTrans" cxnId="{18668FBD-1925-4471-9D2D-AC7EC7E771AC}">
      <dgm:prSet/>
      <dgm:spPr/>
      <dgm:t>
        <a:bodyPr/>
        <a:lstStyle/>
        <a:p>
          <a:endParaRPr lang="en-US"/>
        </a:p>
      </dgm:t>
    </dgm:pt>
    <dgm:pt modelId="{97289236-104F-44D6-A924-B4867C7D268F}" type="sibTrans" cxnId="{18668FBD-1925-4471-9D2D-AC7EC7E771AC}">
      <dgm:prSet/>
      <dgm:spPr/>
      <dgm:t>
        <a:bodyPr/>
        <a:lstStyle/>
        <a:p>
          <a:endParaRPr lang="en-US"/>
        </a:p>
      </dgm:t>
    </dgm:pt>
    <dgm:pt modelId="{4B97EA72-F2B9-442E-BCB3-A172263B853B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smtClean="0">
              <a:latin typeface="Arial" panose="020B0604020202020204" pitchFamily="34" charset="0"/>
              <a:cs typeface="Arial" panose="020B0604020202020204" pitchFamily="34" charset="0"/>
            </a:rPr>
            <a:t>Kerjakan dan Kuasai Rumus Soal Mid Test (MS-EXCEL)</a:t>
          </a:r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DDF135-3DDB-4E26-8752-8D5A6AAB8536}" type="parTrans" cxnId="{01DB74B0-2873-4D81-909E-94EC05C541FC}">
      <dgm:prSet/>
      <dgm:spPr/>
      <dgm:t>
        <a:bodyPr/>
        <a:lstStyle/>
        <a:p>
          <a:endParaRPr lang="en-US"/>
        </a:p>
      </dgm:t>
    </dgm:pt>
    <dgm:pt modelId="{43737C38-0950-4418-B590-58085E35A082}" type="sibTrans" cxnId="{01DB74B0-2873-4D81-909E-94EC05C541FC}">
      <dgm:prSet/>
      <dgm:spPr/>
      <dgm:t>
        <a:bodyPr/>
        <a:lstStyle/>
        <a:p>
          <a:endParaRPr lang="en-US"/>
        </a:p>
      </dgm:t>
    </dgm:pt>
    <dgm:pt modelId="{FBDD0A85-1B04-4943-885C-B7E25A89DAA8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smtClean="0">
              <a:latin typeface="Arial" panose="020B0604020202020204" pitchFamily="34" charset="0"/>
              <a:cs typeface="Arial" panose="020B0604020202020204" pitchFamily="34" charset="0"/>
            </a:rPr>
            <a:t>Kuasai Cara Membuat Grafik sesuai Soal Mid Test</a:t>
          </a:r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6E286B-F549-4155-B46F-982F90B25A78}" type="parTrans" cxnId="{B39C2140-1918-43D8-82BA-C890A502AEAA}">
      <dgm:prSet/>
      <dgm:spPr/>
      <dgm:t>
        <a:bodyPr/>
        <a:lstStyle/>
        <a:p>
          <a:endParaRPr lang="en-US"/>
        </a:p>
      </dgm:t>
    </dgm:pt>
    <dgm:pt modelId="{AE00164E-9099-4D08-BBB8-091297EBD52A}" type="sibTrans" cxnId="{B39C2140-1918-43D8-82BA-C890A502AEAA}">
      <dgm:prSet/>
      <dgm:spPr/>
      <dgm:t>
        <a:bodyPr/>
        <a:lstStyle/>
        <a:p>
          <a:endParaRPr lang="en-US"/>
        </a:p>
      </dgm:t>
    </dgm:pt>
    <dgm:pt modelId="{04917743-E14E-414C-BB89-CB914809D300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smtClean="0">
              <a:latin typeface="Arial" panose="020B0604020202020204" pitchFamily="34" charset="0"/>
              <a:cs typeface="Arial" panose="020B0604020202020204" pitchFamily="34" charset="0"/>
            </a:rPr>
            <a:t>Langkah-langkah dan Manfaat Mailmerge (cetak Gabung / surat Massal) Ms-Word </a:t>
          </a:r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0140F7-5E13-44A0-968F-96A1FB401561}" type="parTrans" cxnId="{EEF0C951-720E-43A5-94D7-415556768750}">
      <dgm:prSet/>
      <dgm:spPr/>
      <dgm:t>
        <a:bodyPr/>
        <a:lstStyle/>
        <a:p>
          <a:endParaRPr lang="en-US"/>
        </a:p>
      </dgm:t>
    </dgm:pt>
    <dgm:pt modelId="{E56F69CB-5412-4081-8851-37C22B0DE792}" type="sibTrans" cxnId="{EEF0C951-720E-43A5-94D7-415556768750}">
      <dgm:prSet/>
      <dgm:spPr/>
      <dgm:t>
        <a:bodyPr/>
        <a:lstStyle/>
        <a:p>
          <a:endParaRPr lang="en-US"/>
        </a:p>
      </dgm:t>
    </dgm:pt>
    <dgm:pt modelId="{4273911A-4528-42AA-90D6-8CD92EC360B0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smtClean="0">
              <a:latin typeface="Arial" panose="020B0604020202020204" pitchFamily="34" charset="0"/>
              <a:cs typeface="Arial" panose="020B0604020202020204" pitchFamily="34" charset="0"/>
            </a:rPr>
            <a:t>Cara Mencari dan Mengganti Kata dalam dalam Microsoft Word</a:t>
          </a:r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3BA961-B47B-45BD-8411-E3E288DFA183}" type="parTrans" cxnId="{9544746C-1FF3-4F5B-A0ED-C224F06C59F3}">
      <dgm:prSet/>
      <dgm:spPr/>
      <dgm:t>
        <a:bodyPr/>
        <a:lstStyle/>
        <a:p>
          <a:endParaRPr lang="en-US"/>
        </a:p>
      </dgm:t>
    </dgm:pt>
    <dgm:pt modelId="{848B21FE-93D7-4EC7-AC02-12F5AF8E90E4}" type="sibTrans" cxnId="{9544746C-1FF3-4F5B-A0ED-C224F06C59F3}">
      <dgm:prSet/>
      <dgm:spPr/>
      <dgm:t>
        <a:bodyPr/>
        <a:lstStyle/>
        <a:p>
          <a:endParaRPr lang="en-US"/>
        </a:p>
      </dgm:t>
    </dgm:pt>
    <dgm:pt modelId="{F373B4A8-BE91-41F4-A786-C2EA49ABE250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smtClean="0">
              <a:latin typeface="Arial" panose="020B0604020202020204" pitchFamily="34" charset="0"/>
              <a:cs typeface="Arial" panose="020B0604020202020204" pitchFamily="34" charset="0"/>
            </a:rPr>
            <a:t>Membuat Tabel dengan Microsoft Word (hapalkan)</a:t>
          </a:r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A9AD84-D8B8-4258-94E6-8C44E6FF4E6A}" type="parTrans" cxnId="{D8DFC461-7B8B-463D-9FF8-5B7952EE4E3A}">
      <dgm:prSet/>
      <dgm:spPr/>
      <dgm:t>
        <a:bodyPr/>
        <a:lstStyle/>
        <a:p>
          <a:endParaRPr lang="en-US"/>
        </a:p>
      </dgm:t>
    </dgm:pt>
    <dgm:pt modelId="{B3A50ACD-B052-4E53-B180-C8357E1F9213}" type="sibTrans" cxnId="{D8DFC461-7B8B-463D-9FF8-5B7952EE4E3A}">
      <dgm:prSet/>
      <dgm:spPr/>
      <dgm:t>
        <a:bodyPr/>
        <a:lstStyle/>
        <a:p>
          <a:endParaRPr lang="en-US"/>
        </a:p>
      </dgm:t>
    </dgm:pt>
    <dgm:pt modelId="{85BDEBFF-C553-4711-8B11-5C28594E6D8E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smtClean="0">
              <a:latin typeface="Arial" panose="020B0604020202020204" pitchFamily="34" charset="0"/>
              <a:cs typeface="Arial" panose="020B0604020202020204" pitchFamily="34" charset="0"/>
            </a:rPr>
            <a:t>Menyisipkan Header / Footer dalam Micrrosof Word</a:t>
          </a:r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DBC010-4FFC-45F3-8436-6F26A43974BB}" type="parTrans" cxnId="{99BB6376-D4D8-456C-BBCC-0C8B01938EFD}">
      <dgm:prSet/>
      <dgm:spPr/>
      <dgm:t>
        <a:bodyPr/>
        <a:lstStyle/>
        <a:p>
          <a:endParaRPr lang="en-US"/>
        </a:p>
      </dgm:t>
    </dgm:pt>
    <dgm:pt modelId="{83AA2115-76E4-43AE-9BEB-01E05E61CAF4}" type="sibTrans" cxnId="{99BB6376-D4D8-456C-BBCC-0C8B01938EFD}">
      <dgm:prSet/>
      <dgm:spPr/>
      <dgm:t>
        <a:bodyPr/>
        <a:lstStyle/>
        <a:p>
          <a:endParaRPr lang="en-US"/>
        </a:p>
      </dgm:t>
    </dgm:pt>
    <dgm:pt modelId="{E9BDDB61-B108-48B4-8CBD-C3AC98D8E004}" type="pres">
      <dgm:prSet presAssocID="{22F85123-C6F2-455B-BF67-9C4F3682056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CFEF27E-B02D-4A6D-BB8A-DF87441AFD13}" type="pres">
      <dgm:prSet presAssocID="{E70A5122-7790-4834-BAD4-209509018FD2}" presName="root1" presStyleCnt="0"/>
      <dgm:spPr/>
    </dgm:pt>
    <dgm:pt modelId="{0B15F479-D327-4987-AD30-ADC0830E11BF}" type="pres">
      <dgm:prSet presAssocID="{E70A5122-7790-4834-BAD4-209509018FD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29E511-615B-42CC-B828-F08543D1350F}" type="pres">
      <dgm:prSet presAssocID="{E70A5122-7790-4834-BAD4-209509018FD2}" presName="level2hierChild" presStyleCnt="0"/>
      <dgm:spPr/>
    </dgm:pt>
    <dgm:pt modelId="{5674E5C2-FF6A-4C7A-AA06-502F5E20B87F}" type="pres">
      <dgm:prSet presAssocID="{0BDDF135-3DDB-4E26-8752-8D5A6AAB8536}" presName="conn2-1" presStyleLbl="parChTrans1D2" presStyleIdx="0" presStyleCnt="6"/>
      <dgm:spPr/>
    </dgm:pt>
    <dgm:pt modelId="{2780F10D-D983-428C-AF8A-D8404D6B8772}" type="pres">
      <dgm:prSet presAssocID="{0BDDF135-3DDB-4E26-8752-8D5A6AAB8536}" presName="connTx" presStyleLbl="parChTrans1D2" presStyleIdx="0" presStyleCnt="6"/>
      <dgm:spPr/>
    </dgm:pt>
    <dgm:pt modelId="{CB7DFFF3-BBBD-4D72-B57D-2984DAADEB06}" type="pres">
      <dgm:prSet presAssocID="{4B97EA72-F2B9-442E-BCB3-A172263B853B}" presName="root2" presStyleCnt="0"/>
      <dgm:spPr/>
    </dgm:pt>
    <dgm:pt modelId="{AA21A621-4D41-479B-8E89-0B70A50C6D29}" type="pres">
      <dgm:prSet presAssocID="{4B97EA72-F2B9-442E-BCB3-A172263B853B}" presName="LevelTwoTextNode" presStyleLbl="node2" presStyleIdx="0" presStyleCnt="6" custScaleX="2646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8FC52B-91EB-41AA-8F3C-45EF4E2CD10C}" type="pres">
      <dgm:prSet presAssocID="{4B97EA72-F2B9-442E-BCB3-A172263B853B}" presName="level3hierChild" presStyleCnt="0"/>
      <dgm:spPr/>
    </dgm:pt>
    <dgm:pt modelId="{D3BF4154-2A68-4326-9612-8E03BAE1718A}" type="pres">
      <dgm:prSet presAssocID="{3F6E286B-F549-4155-B46F-982F90B25A78}" presName="conn2-1" presStyleLbl="parChTrans1D2" presStyleIdx="1" presStyleCnt="6"/>
      <dgm:spPr/>
    </dgm:pt>
    <dgm:pt modelId="{D96C3560-9193-4544-99BB-816C005718DB}" type="pres">
      <dgm:prSet presAssocID="{3F6E286B-F549-4155-B46F-982F90B25A78}" presName="connTx" presStyleLbl="parChTrans1D2" presStyleIdx="1" presStyleCnt="6"/>
      <dgm:spPr/>
    </dgm:pt>
    <dgm:pt modelId="{E453A096-890F-45FE-956F-9106DA4CC4A0}" type="pres">
      <dgm:prSet presAssocID="{FBDD0A85-1B04-4943-885C-B7E25A89DAA8}" presName="root2" presStyleCnt="0"/>
      <dgm:spPr/>
    </dgm:pt>
    <dgm:pt modelId="{49F3AA16-A970-4BC2-9BEF-BC74CCEE7F67}" type="pres">
      <dgm:prSet presAssocID="{FBDD0A85-1B04-4943-885C-B7E25A89DAA8}" presName="LevelTwoTextNode" presStyleLbl="node2" presStyleIdx="1" presStyleCnt="6" custScaleX="2646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131204-2B0F-4821-B16F-DFB39D738938}" type="pres">
      <dgm:prSet presAssocID="{FBDD0A85-1B04-4943-885C-B7E25A89DAA8}" presName="level3hierChild" presStyleCnt="0"/>
      <dgm:spPr/>
    </dgm:pt>
    <dgm:pt modelId="{AEF1DCFA-D373-4A90-85A0-4D722F75F693}" type="pres">
      <dgm:prSet presAssocID="{8D0140F7-5E13-44A0-968F-96A1FB401561}" presName="conn2-1" presStyleLbl="parChTrans1D2" presStyleIdx="2" presStyleCnt="6"/>
      <dgm:spPr/>
    </dgm:pt>
    <dgm:pt modelId="{94B090A5-DB53-4105-B7F7-D95DC4B3A8FF}" type="pres">
      <dgm:prSet presAssocID="{8D0140F7-5E13-44A0-968F-96A1FB401561}" presName="connTx" presStyleLbl="parChTrans1D2" presStyleIdx="2" presStyleCnt="6"/>
      <dgm:spPr/>
    </dgm:pt>
    <dgm:pt modelId="{BDDD2226-416E-4F38-92CE-C4C8FFE8CB5F}" type="pres">
      <dgm:prSet presAssocID="{04917743-E14E-414C-BB89-CB914809D300}" presName="root2" presStyleCnt="0"/>
      <dgm:spPr/>
    </dgm:pt>
    <dgm:pt modelId="{B35B72C7-BADC-4D62-AD51-11D3E951DE67}" type="pres">
      <dgm:prSet presAssocID="{04917743-E14E-414C-BB89-CB914809D300}" presName="LevelTwoTextNode" presStyleLbl="node2" presStyleIdx="2" presStyleCnt="6" custScaleX="2646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214B5A-8476-44EC-85F9-A9744EF87B50}" type="pres">
      <dgm:prSet presAssocID="{04917743-E14E-414C-BB89-CB914809D300}" presName="level3hierChild" presStyleCnt="0"/>
      <dgm:spPr/>
    </dgm:pt>
    <dgm:pt modelId="{84FBF65B-C98C-459C-8E6C-59C87F4DFE2B}" type="pres">
      <dgm:prSet presAssocID="{F13BA961-B47B-45BD-8411-E3E288DFA183}" presName="conn2-1" presStyleLbl="parChTrans1D2" presStyleIdx="3" presStyleCnt="6"/>
      <dgm:spPr/>
    </dgm:pt>
    <dgm:pt modelId="{EEEBA33F-5473-49D3-BCAB-B04BD4B884D3}" type="pres">
      <dgm:prSet presAssocID="{F13BA961-B47B-45BD-8411-E3E288DFA183}" presName="connTx" presStyleLbl="parChTrans1D2" presStyleIdx="3" presStyleCnt="6"/>
      <dgm:spPr/>
    </dgm:pt>
    <dgm:pt modelId="{491BB7B6-69C8-433B-826B-69A0AC11C4C6}" type="pres">
      <dgm:prSet presAssocID="{4273911A-4528-42AA-90D6-8CD92EC360B0}" presName="root2" presStyleCnt="0"/>
      <dgm:spPr/>
    </dgm:pt>
    <dgm:pt modelId="{99FB73EA-FF05-4DD7-ADDC-AAE6721DD465}" type="pres">
      <dgm:prSet presAssocID="{4273911A-4528-42AA-90D6-8CD92EC360B0}" presName="LevelTwoTextNode" presStyleLbl="node2" presStyleIdx="3" presStyleCnt="6" custScaleX="2646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3DA850-38D5-426C-BC54-C4C206B2B679}" type="pres">
      <dgm:prSet presAssocID="{4273911A-4528-42AA-90D6-8CD92EC360B0}" presName="level3hierChild" presStyleCnt="0"/>
      <dgm:spPr/>
    </dgm:pt>
    <dgm:pt modelId="{BD26C871-35D1-4270-99FC-EAED412DF86D}" type="pres">
      <dgm:prSet presAssocID="{70A9AD84-D8B8-4258-94E6-8C44E6FF4E6A}" presName="conn2-1" presStyleLbl="parChTrans1D2" presStyleIdx="4" presStyleCnt="6"/>
      <dgm:spPr/>
    </dgm:pt>
    <dgm:pt modelId="{78988F6C-43ED-47FA-9E8F-619EE209DBAC}" type="pres">
      <dgm:prSet presAssocID="{70A9AD84-D8B8-4258-94E6-8C44E6FF4E6A}" presName="connTx" presStyleLbl="parChTrans1D2" presStyleIdx="4" presStyleCnt="6"/>
      <dgm:spPr/>
    </dgm:pt>
    <dgm:pt modelId="{95CED19C-BDDA-4160-B341-EE4C94CF5D47}" type="pres">
      <dgm:prSet presAssocID="{F373B4A8-BE91-41F4-A786-C2EA49ABE250}" presName="root2" presStyleCnt="0"/>
      <dgm:spPr/>
    </dgm:pt>
    <dgm:pt modelId="{E730B59A-7D16-4133-ACB7-0BCAB0AE4A52}" type="pres">
      <dgm:prSet presAssocID="{F373B4A8-BE91-41F4-A786-C2EA49ABE250}" presName="LevelTwoTextNode" presStyleLbl="node2" presStyleIdx="4" presStyleCnt="6" custScaleX="2646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A5E15F-C29F-4310-9B0E-9B4914593482}" type="pres">
      <dgm:prSet presAssocID="{F373B4A8-BE91-41F4-A786-C2EA49ABE250}" presName="level3hierChild" presStyleCnt="0"/>
      <dgm:spPr/>
    </dgm:pt>
    <dgm:pt modelId="{2F684980-B52C-420A-BBCC-473339D12415}" type="pres">
      <dgm:prSet presAssocID="{9DDBC010-4FFC-45F3-8436-6F26A43974BB}" presName="conn2-1" presStyleLbl="parChTrans1D2" presStyleIdx="5" presStyleCnt="6"/>
      <dgm:spPr/>
    </dgm:pt>
    <dgm:pt modelId="{257E8968-4753-4DAA-8D71-96BCC01229C3}" type="pres">
      <dgm:prSet presAssocID="{9DDBC010-4FFC-45F3-8436-6F26A43974BB}" presName="connTx" presStyleLbl="parChTrans1D2" presStyleIdx="5" presStyleCnt="6"/>
      <dgm:spPr/>
    </dgm:pt>
    <dgm:pt modelId="{5FEE2691-96CA-42D7-BEAF-79952A63FA19}" type="pres">
      <dgm:prSet presAssocID="{85BDEBFF-C553-4711-8B11-5C28594E6D8E}" presName="root2" presStyleCnt="0"/>
      <dgm:spPr/>
    </dgm:pt>
    <dgm:pt modelId="{2AF164DB-D403-42BA-8CFD-0F57B06BC0B3}" type="pres">
      <dgm:prSet presAssocID="{85BDEBFF-C553-4711-8B11-5C28594E6D8E}" presName="LevelTwoTextNode" presStyleLbl="node2" presStyleIdx="5" presStyleCnt="6" custScaleX="2646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63773D-EC0E-4E7C-ABC7-7E59A6A47256}" type="pres">
      <dgm:prSet presAssocID="{85BDEBFF-C553-4711-8B11-5C28594E6D8E}" presName="level3hierChild" presStyleCnt="0"/>
      <dgm:spPr/>
    </dgm:pt>
  </dgm:ptLst>
  <dgm:cxnLst>
    <dgm:cxn modelId="{1F398227-04F7-4A19-AB5A-0056C8E95A71}" type="presOf" srcId="{3F6E286B-F549-4155-B46F-982F90B25A78}" destId="{D96C3560-9193-4544-99BB-816C005718DB}" srcOrd="1" destOrd="0" presId="urn:microsoft.com/office/officeart/2008/layout/HorizontalMultiLevelHierarchy"/>
    <dgm:cxn modelId="{935867D0-52A9-487E-9907-86EA4C23B222}" type="presOf" srcId="{0BDDF135-3DDB-4E26-8752-8D5A6AAB8536}" destId="{5674E5C2-FF6A-4C7A-AA06-502F5E20B87F}" srcOrd="0" destOrd="0" presId="urn:microsoft.com/office/officeart/2008/layout/HorizontalMultiLevelHierarchy"/>
    <dgm:cxn modelId="{5A80814C-90CC-4959-9054-251584255CFA}" type="presOf" srcId="{E70A5122-7790-4834-BAD4-209509018FD2}" destId="{0B15F479-D327-4987-AD30-ADC0830E11BF}" srcOrd="0" destOrd="0" presId="urn:microsoft.com/office/officeart/2008/layout/HorizontalMultiLevelHierarchy"/>
    <dgm:cxn modelId="{3A4466DE-DEBB-4C9A-97BC-6502AC5637F8}" type="presOf" srcId="{70A9AD84-D8B8-4258-94E6-8C44E6FF4E6A}" destId="{78988F6C-43ED-47FA-9E8F-619EE209DBAC}" srcOrd="1" destOrd="0" presId="urn:microsoft.com/office/officeart/2008/layout/HorizontalMultiLevelHierarchy"/>
    <dgm:cxn modelId="{C0E10D8A-46CE-48F7-BAF7-2ED38644B533}" type="presOf" srcId="{3F6E286B-F549-4155-B46F-982F90B25A78}" destId="{D3BF4154-2A68-4326-9612-8E03BAE1718A}" srcOrd="0" destOrd="0" presId="urn:microsoft.com/office/officeart/2008/layout/HorizontalMultiLevelHierarchy"/>
    <dgm:cxn modelId="{E3DA006C-45DD-45CD-AC0B-3CD69131D06E}" type="presOf" srcId="{8D0140F7-5E13-44A0-968F-96A1FB401561}" destId="{94B090A5-DB53-4105-B7F7-D95DC4B3A8FF}" srcOrd="1" destOrd="0" presId="urn:microsoft.com/office/officeart/2008/layout/HorizontalMultiLevelHierarchy"/>
    <dgm:cxn modelId="{18668FBD-1925-4471-9D2D-AC7EC7E771AC}" srcId="{22F85123-C6F2-455B-BF67-9C4F3682056A}" destId="{E70A5122-7790-4834-BAD4-209509018FD2}" srcOrd="0" destOrd="0" parTransId="{51D9EDE0-E813-4694-AE41-E34C1E83FD0F}" sibTransId="{97289236-104F-44D6-A924-B4867C7D268F}"/>
    <dgm:cxn modelId="{6F7E71CA-7DB8-40AC-816E-8045B4028684}" type="presOf" srcId="{4B97EA72-F2B9-442E-BCB3-A172263B853B}" destId="{AA21A621-4D41-479B-8E89-0B70A50C6D29}" srcOrd="0" destOrd="0" presId="urn:microsoft.com/office/officeart/2008/layout/HorizontalMultiLevelHierarchy"/>
    <dgm:cxn modelId="{435549C6-930A-431C-881D-6A7AFD777CA7}" type="presOf" srcId="{F13BA961-B47B-45BD-8411-E3E288DFA183}" destId="{84FBF65B-C98C-459C-8E6C-59C87F4DFE2B}" srcOrd="0" destOrd="0" presId="urn:microsoft.com/office/officeart/2008/layout/HorizontalMultiLevelHierarchy"/>
    <dgm:cxn modelId="{9544746C-1FF3-4F5B-A0ED-C224F06C59F3}" srcId="{E70A5122-7790-4834-BAD4-209509018FD2}" destId="{4273911A-4528-42AA-90D6-8CD92EC360B0}" srcOrd="3" destOrd="0" parTransId="{F13BA961-B47B-45BD-8411-E3E288DFA183}" sibTransId="{848B21FE-93D7-4EC7-AC02-12F5AF8E90E4}"/>
    <dgm:cxn modelId="{BA2B2290-66DC-4548-AA1F-61E1AC0A478C}" type="presOf" srcId="{70A9AD84-D8B8-4258-94E6-8C44E6FF4E6A}" destId="{BD26C871-35D1-4270-99FC-EAED412DF86D}" srcOrd="0" destOrd="0" presId="urn:microsoft.com/office/officeart/2008/layout/HorizontalMultiLevelHierarchy"/>
    <dgm:cxn modelId="{EEF0C951-720E-43A5-94D7-415556768750}" srcId="{E70A5122-7790-4834-BAD4-209509018FD2}" destId="{04917743-E14E-414C-BB89-CB914809D300}" srcOrd="2" destOrd="0" parTransId="{8D0140F7-5E13-44A0-968F-96A1FB401561}" sibTransId="{E56F69CB-5412-4081-8851-37C22B0DE792}"/>
    <dgm:cxn modelId="{99BB6376-D4D8-456C-BBCC-0C8B01938EFD}" srcId="{E70A5122-7790-4834-BAD4-209509018FD2}" destId="{85BDEBFF-C553-4711-8B11-5C28594E6D8E}" srcOrd="5" destOrd="0" parTransId="{9DDBC010-4FFC-45F3-8436-6F26A43974BB}" sibTransId="{83AA2115-76E4-43AE-9BEB-01E05E61CAF4}"/>
    <dgm:cxn modelId="{18C7C3AE-32C1-43AF-8D76-F06B286B8BAF}" type="presOf" srcId="{85BDEBFF-C553-4711-8B11-5C28594E6D8E}" destId="{2AF164DB-D403-42BA-8CFD-0F57B06BC0B3}" srcOrd="0" destOrd="0" presId="urn:microsoft.com/office/officeart/2008/layout/HorizontalMultiLevelHierarchy"/>
    <dgm:cxn modelId="{634E079B-2491-4482-B8CB-B4D5487E1173}" type="presOf" srcId="{22F85123-C6F2-455B-BF67-9C4F3682056A}" destId="{E9BDDB61-B108-48B4-8CBD-C3AC98D8E004}" srcOrd="0" destOrd="0" presId="urn:microsoft.com/office/officeart/2008/layout/HorizontalMultiLevelHierarchy"/>
    <dgm:cxn modelId="{B39C2140-1918-43D8-82BA-C890A502AEAA}" srcId="{E70A5122-7790-4834-BAD4-209509018FD2}" destId="{FBDD0A85-1B04-4943-885C-B7E25A89DAA8}" srcOrd="1" destOrd="0" parTransId="{3F6E286B-F549-4155-B46F-982F90B25A78}" sibTransId="{AE00164E-9099-4D08-BBB8-091297EBD52A}"/>
    <dgm:cxn modelId="{FC094223-8EF8-4032-A624-805649725CC5}" type="presOf" srcId="{9DDBC010-4FFC-45F3-8436-6F26A43974BB}" destId="{2F684980-B52C-420A-BBCC-473339D12415}" srcOrd="0" destOrd="0" presId="urn:microsoft.com/office/officeart/2008/layout/HorizontalMultiLevelHierarchy"/>
    <dgm:cxn modelId="{532D86CC-5B79-492F-86AD-AB8DEFD25151}" type="presOf" srcId="{9DDBC010-4FFC-45F3-8436-6F26A43974BB}" destId="{257E8968-4753-4DAA-8D71-96BCC01229C3}" srcOrd="1" destOrd="0" presId="urn:microsoft.com/office/officeart/2008/layout/HorizontalMultiLevelHierarchy"/>
    <dgm:cxn modelId="{6B16F855-EFEB-49B6-8D3B-EDB48B646F29}" type="presOf" srcId="{04917743-E14E-414C-BB89-CB914809D300}" destId="{B35B72C7-BADC-4D62-AD51-11D3E951DE67}" srcOrd="0" destOrd="0" presId="urn:microsoft.com/office/officeart/2008/layout/HorizontalMultiLevelHierarchy"/>
    <dgm:cxn modelId="{BBD3894E-0846-40E8-874D-DDB500099C49}" type="presOf" srcId="{8D0140F7-5E13-44A0-968F-96A1FB401561}" destId="{AEF1DCFA-D373-4A90-85A0-4D722F75F693}" srcOrd="0" destOrd="0" presId="urn:microsoft.com/office/officeart/2008/layout/HorizontalMultiLevelHierarchy"/>
    <dgm:cxn modelId="{01DB74B0-2873-4D81-909E-94EC05C541FC}" srcId="{E70A5122-7790-4834-BAD4-209509018FD2}" destId="{4B97EA72-F2B9-442E-BCB3-A172263B853B}" srcOrd="0" destOrd="0" parTransId="{0BDDF135-3DDB-4E26-8752-8D5A6AAB8536}" sibTransId="{43737C38-0950-4418-B590-58085E35A082}"/>
    <dgm:cxn modelId="{B3B22913-7A97-4311-9495-B91FB21CA7AD}" type="presOf" srcId="{0BDDF135-3DDB-4E26-8752-8D5A6AAB8536}" destId="{2780F10D-D983-428C-AF8A-D8404D6B8772}" srcOrd="1" destOrd="0" presId="urn:microsoft.com/office/officeart/2008/layout/HorizontalMultiLevelHierarchy"/>
    <dgm:cxn modelId="{820AEA28-6E1C-428E-9343-FEEC59498A19}" type="presOf" srcId="{4273911A-4528-42AA-90D6-8CD92EC360B0}" destId="{99FB73EA-FF05-4DD7-ADDC-AAE6721DD465}" srcOrd="0" destOrd="0" presId="urn:microsoft.com/office/officeart/2008/layout/HorizontalMultiLevelHierarchy"/>
    <dgm:cxn modelId="{C9138DFA-7174-43D1-BF45-CF80FD970B8F}" type="presOf" srcId="{F13BA961-B47B-45BD-8411-E3E288DFA183}" destId="{EEEBA33F-5473-49D3-BCAB-B04BD4B884D3}" srcOrd="1" destOrd="0" presId="urn:microsoft.com/office/officeart/2008/layout/HorizontalMultiLevelHierarchy"/>
    <dgm:cxn modelId="{B4E37901-6073-4494-998E-B6CB49777009}" type="presOf" srcId="{F373B4A8-BE91-41F4-A786-C2EA49ABE250}" destId="{E730B59A-7D16-4133-ACB7-0BCAB0AE4A52}" srcOrd="0" destOrd="0" presId="urn:microsoft.com/office/officeart/2008/layout/HorizontalMultiLevelHierarchy"/>
    <dgm:cxn modelId="{D8DFC461-7B8B-463D-9FF8-5B7952EE4E3A}" srcId="{E70A5122-7790-4834-BAD4-209509018FD2}" destId="{F373B4A8-BE91-41F4-A786-C2EA49ABE250}" srcOrd="4" destOrd="0" parTransId="{70A9AD84-D8B8-4258-94E6-8C44E6FF4E6A}" sibTransId="{B3A50ACD-B052-4E53-B180-C8357E1F9213}"/>
    <dgm:cxn modelId="{0432F7D6-D743-4902-8FAF-5EAF42209993}" type="presOf" srcId="{FBDD0A85-1B04-4943-885C-B7E25A89DAA8}" destId="{49F3AA16-A970-4BC2-9BEF-BC74CCEE7F67}" srcOrd="0" destOrd="0" presId="urn:microsoft.com/office/officeart/2008/layout/HorizontalMultiLevelHierarchy"/>
    <dgm:cxn modelId="{C50FFFAE-1C26-48E8-820B-1F5BC35E5651}" type="presParOf" srcId="{E9BDDB61-B108-48B4-8CBD-C3AC98D8E004}" destId="{ECFEF27E-B02D-4A6D-BB8A-DF87441AFD13}" srcOrd="0" destOrd="0" presId="urn:microsoft.com/office/officeart/2008/layout/HorizontalMultiLevelHierarchy"/>
    <dgm:cxn modelId="{1C9BA50E-3BC9-43E5-9C60-A8A8D3C82686}" type="presParOf" srcId="{ECFEF27E-B02D-4A6D-BB8A-DF87441AFD13}" destId="{0B15F479-D327-4987-AD30-ADC0830E11BF}" srcOrd="0" destOrd="0" presId="urn:microsoft.com/office/officeart/2008/layout/HorizontalMultiLevelHierarchy"/>
    <dgm:cxn modelId="{6B5047FD-5DCB-4B48-AF3B-D77C9C7FCA2B}" type="presParOf" srcId="{ECFEF27E-B02D-4A6D-BB8A-DF87441AFD13}" destId="{4729E511-615B-42CC-B828-F08543D1350F}" srcOrd="1" destOrd="0" presId="urn:microsoft.com/office/officeart/2008/layout/HorizontalMultiLevelHierarchy"/>
    <dgm:cxn modelId="{F1EDA43A-2FD9-4578-A908-599CE9274EFF}" type="presParOf" srcId="{4729E511-615B-42CC-B828-F08543D1350F}" destId="{5674E5C2-FF6A-4C7A-AA06-502F5E20B87F}" srcOrd="0" destOrd="0" presId="urn:microsoft.com/office/officeart/2008/layout/HorizontalMultiLevelHierarchy"/>
    <dgm:cxn modelId="{26952270-BB58-4E99-AEC7-9E8C8D3FB8C6}" type="presParOf" srcId="{5674E5C2-FF6A-4C7A-AA06-502F5E20B87F}" destId="{2780F10D-D983-428C-AF8A-D8404D6B8772}" srcOrd="0" destOrd="0" presId="urn:microsoft.com/office/officeart/2008/layout/HorizontalMultiLevelHierarchy"/>
    <dgm:cxn modelId="{00267D3B-5DE8-4046-BBF7-E2FA61D1A5C2}" type="presParOf" srcId="{4729E511-615B-42CC-B828-F08543D1350F}" destId="{CB7DFFF3-BBBD-4D72-B57D-2984DAADEB06}" srcOrd="1" destOrd="0" presId="urn:microsoft.com/office/officeart/2008/layout/HorizontalMultiLevelHierarchy"/>
    <dgm:cxn modelId="{3BB982C5-E2B1-4557-8A0D-547C98B1610E}" type="presParOf" srcId="{CB7DFFF3-BBBD-4D72-B57D-2984DAADEB06}" destId="{AA21A621-4D41-479B-8E89-0B70A50C6D29}" srcOrd="0" destOrd="0" presId="urn:microsoft.com/office/officeart/2008/layout/HorizontalMultiLevelHierarchy"/>
    <dgm:cxn modelId="{EA2EA000-CCCA-4766-BF1C-35BE49C78394}" type="presParOf" srcId="{CB7DFFF3-BBBD-4D72-B57D-2984DAADEB06}" destId="{D68FC52B-91EB-41AA-8F3C-45EF4E2CD10C}" srcOrd="1" destOrd="0" presId="urn:microsoft.com/office/officeart/2008/layout/HorizontalMultiLevelHierarchy"/>
    <dgm:cxn modelId="{A388BD18-7537-46F1-8D0C-3A5ECA1EDD81}" type="presParOf" srcId="{4729E511-615B-42CC-B828-F08543D1350F}" destId="{D3BF4154-2A68-4326-9612-8E03BAE1718A}" srcOrd="2" destOrd="0" presId="urn:microsoft.com/office/officeart/2008/layout/HorizontalMultiLevelHierarchy"/>
    <dgm:cxn modelId="{7523C596-9764-4209-A09A-3782C4D5430A}" type="presParOf" srcId="{D3BF4154-2A68-4326-9612-8E03BAE1718A}" destId="{D96C3560-9193-4544-99BB-816C005718DB}" srcOrd="0" destOrd="0" presId="urn:microsoft.com/office/officeart/2008/layout/HorizontalMultiLevelHierarchy"/>
    <dgm:cxn modelId="{F3A44FF0-B6E2-492E-9FEF-BE961E42F2F4}" type="presParOf" srcId="{4729E511-615B-42CC-B828-F08543D1350F}" destId="{E453A096-890F-45FE-956F-9106DA4CC4A0}" srcOrd="3" destOrd="0" presId="urn:microsoft.com/office/officeart/2008/layout/HorizontalMultiLevelHierarchy"/>
    <dgm:cxn modelId="{DBAA8261-3F16-4368-946F-2A559B0E66CA}" type="presParOf" srcId="{E453A096-890F-45FE-956F-9106DA4CC4A0}" destId="{49F3AA16-A970-4BC2-9BEF-BC74CCEE7F67}" srcOrd="0" destOrd="0" presId="urn:microsoft.com/office/officeart/2008/layout/HorizontalMultiLevelHierarchy"/>
    <dgm:cxn modelId="{B3A2141A-54AC-4B92-A8DF-C6F682F2E247}" type="presParOf" srcId="{E453A096-890F-45FE-956F-9106DA4CC4A0}" destId="{C6131204-2B0F-4821-B16F-DFB39D738938}" srcOrd="1" destOrd="0" presId="urn:microsoft.com/office/officeart/2008/layout/HorizontalMultiLevelHierarchy"/>
    <dgm:cxn modelId="{EA170B2F-B5DA-4E1B-8D59-9D783D4DC962}" type="presParOf" srcId="{4729E511-615B-42CC-B828-F08543D1350F}" destId="{AEF1DCFA-D373-4A90-85A0-4D722F75F693}" srcOrd="4" destOrd="0" presId="urn:microsoft.com/office/officeart/2008/layout/HorizontalMultiLevelHierarchy"/>
    <dgm:cxn modelId="{1925E362-37FB-4810-9B95-3803C765B763}" type="presParOf" srcId="{AEF1DCFA-D373-4A90-85A0-4D722F75F693}" destId="{94B090A5-DB53-4105-B7F7-D95DC4B3A8FF}" srcOrd="0" destOrd="0" presId="urn:microsoft.com/office/officeart/2008/layout/HorizontalMultiLevelHierarchy"/>
    <dgm:cxn modelId="{FA864771-F247-462B-B8A6-F160B0B539C2}" type="presParOf" srcId="{4729E511-615B-42CC-B828-F08543D1350F}" destId="{BDDD2226-416E-4F38-92CE-C4C8FFE8CB5F}" srcOrd="5" destOrd="0" presId="urn:microsoft.com/office/officeart/2008/layout/HorizontalMultiLevelHierarchy"/>
    <dgm:cxn modelId="{636B8919-EBA6-4CA4-A28D-5557439F3F81}" type="presParOf" srcId="{BDDD2226-416E-4F38-92CE-C4C8FFE8CB5F}" destId="{B35B72C7-BADC-4D62-AD51-11D3E951DE67}" srcOrd="0" destOrd="0" presId="urn:microsoft.com/office/officeart/2008/layout/HorizontalMultiLevelHierarchy"/>
    <dgm:cxn modelId="{C0C0B011-F223-4677-9D5E-00681973246B}" type="presParOf" srcId="{BDDD2226-416E-4F38-92CE-C4C8FFE8CB5F}" destId="{AC214B5A-8476-44EC-85F9-A9744EF87B50}" srcOrd="1" destOrd="0" presId="urn:microsoft.com/office/officeart/2008/layout/HorizontalMultiLevelHierarchy"/>
    <dgm:cxn modelId="{506A8216-4BE3-49A9-8B5E-59BF9D6D74BC}" type="presParOf" srcId="{4729E511-615B-42CC-B828-F08543D1350F}" destId="{84FBF65B-C98C-459C-8E6C-59C87F4DFE2B}" srcOrd="6" destOrd="0" presId="urn:microsoft.com/office/officeart/2008/layout/HorizontalMultiLevelHierarchy"/>
    <dgm:cxn modelId="{B0C7970B-CAFB-4964-A505-1240388F4933}" type="presParOf" srcId="{84FBF65B-C98C-459C-8E6C-59C87F4DFE2B}" destId="{EEEBA33F-5473-49D3-BCAB-B04BD4B884D3}" srcOrd="0" destOrd="0" presId="urn:microsoft.com/office/officeart/2008/layout/HorizontalMultiLevelHierarchy"/>
    <dgm:cxn modelId="{198115DA-FCB7-4FDD-9D9B-D5CFF3612739}" type="presParOf" srcId="{4729E511-615B-42CC-B828-F08543D1350F}" destId="{491BB7B6-69C8-433B-826B-69A0AC11C4C6}" srcOrd="7" destOrd="0" presId="urn:microsoft.com/office/officeart/2008/layout/HorizontalMultiLevelHierarchy"/>
    <dgm:cxn modelId="{0D1957D5-CA4C-4480-9B1C-B386433D5C0E}" type="presParOf" srcId="{491BB7B6-69C8-433B-826B-69A0AC11C4C6}" destId="{99FB73EA-FF05-4DD7-ADDC-AAE6721DD465}" srcOrd="0" destOrd="0" presId="urn:microsoft.com/office/officeart/2008/layout/HorizontalMultiLevelHierarchy"/>
    <dgm:cxn modelId="{B7E975BE-E47E-4ECE-9C27-FFD53C7BBB98}" type="presParOf" srcId="{491BB7B6-69C8-433B-826B-69A0AC11C4C6}" destId="{AC3DA850-38D5-426C-BC54-C4C206B2B679}" srcOrd="1" destOrd="0" presId="urn:microsoft.com/office/officeart/2008/layout/HorizontalMultiLevelHierarchy"/>
    <dgm:cxn modelId="{28F824B2-32D4-434E-AE9F-0793CB5C6B4F}" type="presParOf" srcId="{4729E511-615B-42CC-B828-F08543D1350F}" destId="{BD26C871-35D1-4270-99FC-EAED412DF86D}" srcOrd="8" destOrd="0" presId="urn:microsoft.com/office/officeart/2008/layout/HorizontalMultiLevelHierarchy"/>
    <dgm:cxn modelId="{AF7473E5-E899-4AA6-83CE-10C589B80876}" type="presParOf" srcId="{BD26C871-35D1-4270-99FC-EAED412DF86D}" destId="{78988F6C-43ED-47FA-9E8F-619EE209DBAC}" srcOrd="0" destOrd="0" presId="urn:microsoft.com/office/officeart/2008/layout/HorizontalMultiLevelHierarchy"/>
    <dgm:cxn modelId="{A4C6E684-1E5F-4486-B3EB-21AD70CFEE71}" type="presParOf" srcId="{4729E511-615B-42CC-B828-F08543D1350F}" destId="{95CED19C-BDDA-4160-B341-EE4C94CF5D47}" srcOrd="9" destOrd="0" presId="urn:microsoft.com/office/officeart/2008/layout/HorizontalMultiLevelHierarchy"/>
    <dgm:cxn modelId="{95F733ED-8CD1-411E-A00B-0F9580E7B02A}" type="presParOf" srcId="{95CED19C-BDDA-4160-B341-EE4C94CF5D47}" destId="{E730B59A-7D16-4133-ACB7-0BCAB0AE4A52}" srcOrd="0" destOrd="0" presId="urn:microsoft.com/office/officeart/2008/layout/HorizontalMultiLevelHierarchy"/>
    <dgm:cxn modelId="{38EEAF14-F5E9-4DAF-813C-91E1A0FAD949}" type="presParOf" srcId="{95CED19C-BDDA-4160-B341-EE4C94CF5D47}" destId="{E0A5E15F-C29F-4310-9B0E-9B4914593482}" srcOrd="1" destOrd="0" presId="urn:microsoft.com/office/officeart/2008/layout/HorizontalMultiLevelHierarchy"/>
    <dgm:cxn modelId="{18417646-AA62-4B0A-9688-1BF55A1E324E}" type="presParOf" srcId="{4729E511-615B-42CC-B828-F08543D1350F}" destId="{2F684980-B52C-420A-BBCC-473339D12415}" srcOrd="10" destOrd="0" presId="urn:microsoft.com/office/officeart/2008/layout/HorizontalMultiLevelHierarchy"/>
    <dgm:cxn modelId="{62FB1874-D315-4817-9FEE-9DA4A163779F}" type="presParOf" srcId="{2F684980-B52C-420A-BBCC-473339D12415}" destId="{257E8968-4753-4DAA-8D71-96BCC01229C3}" srcOrd="0" destOrd="0" presId="urn:microsoft.com/office/officeart/2008/layout/HorizontalMultiLevelHierarchy"/>
    <dgm:cxn modelId="{1AC1A90F-2577-42E1-A7C6-06E85F1A302C}" type="presParOf" srcId="{4729E511-615B-42CC-B828-F08543D1350F}" destId="{5FEE2691-96CA-42D7-BEAF-79952A63FA19}" srcOrd="11" destOrd="0" presId="urn:microsoft.com/office/officeart/2008/layout/HorizontalMultiLevelHierarchy"/>
    <dgm:cxn modelId="{5A3E49E0-8C2A-486C-8D83-728A6692EE41}" type="presParOf" srcId="{5FEE2691-96CA-42D7-BEAF-79952A63FA19}" destId="{2AF164DB-D403-42BA-8CFD-0F57B06BC0B3}" srcOrd="0" destOrd="0" presId="urn:microsoft.com/office/officeart/2008/layout/HorizontalMultiLevelHierarchy"/>
    <dgm:cxn modelId="{35BB0D78-572C-4DF1-B69A-2D4C166A1BA9}" type="presParOf" srcId="{5FEE2691-96CA-42D7-BEAF-79952A63FA19}" destId="{5B63773D-EC0E-4E7C-ABC7-7E59A6A4725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84980-B52C-420A-BBCC-473339D12415}">
      <dsp:nvSpPr>
        <dsp:cNvPr id="0" name=""/>
        <dsp:cNvSpPr/>
      </dsp:nvSpPr>
      <dsp:spPr>
        <a:xfrm>
          <a:off x="777222" y="2933699"/>
          <a:ext cx="507280" cy="2416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640" y="0"/>
              </a:lnTo>
              <a:lnTo>
                <a:pt x="253640" y="2416543"/>
              </a:lnTo>
              <a:lnTo>
                <a:pt x="507280" y="24165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969132" y="4080241"/>
        <a:ext cx="123460" cy="123460"/>
      </dsp:txXfrm>
    </dsp:sp>
    <dsp:sp modelId="{BD26C871-35D1-4270-99FC-EAED412DF86D}">
      <dsp:nvSpPr>
        <dsp:cNvPr id="0" name=""/>
        <dsp:cNvSpPr/>
      </dsp:nvSpPr>
      <dsp:spPr>
        <a:xfrm>
          <a:off x="777222" y="2933699"/>
          <a:ext cx="507280" cy="1449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640" y="0"/>
              </a:lnTo>
              <a:lnTo>
                <a:pt x="253640" y="1449926"/>
              </a:lnTo>
              <a:lnTo>
                <a:pt x="507280" y="1449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92460" y="3620260"/>
        <a:ext cx="76805" cy="76805"/>
      </dsp:txXfrm>
    </dsp:sp>
    <dsp:sp modelId="{84FBF65B-C98C-459C-8E6C-59C87F4DFE2B}">
      <dsp:nvSpPr>
        <dsp:cNvPr id="0" name=""/>
        <dsp:cNvSpPr/>
      </dsp:nvSpPr>
      <dsp:spPr>
        <a:xfrm>
          <a:off x="777222" y="2933699"/>
          <a:ext cx="507280" cy="483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640" y="0"/>
              </a:lnTo>
              <a:lnTo>
                <a:pt x="253640" y="483308"/>
              </a:lnTo>
              <a:lnTo>
                <a:pt x="507280" y="4833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13346" y="3157837"/>
        <a:ext cx="35032" cy="35032"/>
      </dsp:txXfrm>
    </dsp:sp>
    <dsp:sp modelId="{AEF1DCFA-D373-4A90-85A0-4D722F75F693}">
      <dsp:nvSpPr>
        <dsp:cNvPr id="0" name=""/>
        <dsp:cNvSpPr/>
      </dsp:nvSpPr>
      <dsp:spPr>
        <a:xfrm>
          <a:off x="777222" y="2450391"/>
          <a:ext cx="507280" cy="483308"/>
        </a:xfrm>
        <a:custGeom>
          <a:avLst/>
          <a:gdLst/>
          <a:ahLst/>
          <a:cxnLst/>
          <a:rect l="0" t="0" r="0" b="0"/>
          <a:pathLst>
            <a:path>
              <a:moveTo>
                <a:pt x="0" y="483308"/>
              </a:moveTo>
              <a:lnTo>
                <a:pt x="253640" y="483308"/>
              </a:lnTo>
              <a:lnTo>
                <a:pt x="253640" y="0"/>
              </a:lnTo>
              <a:lnTo>
                <a:pt x="50728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13346" y="2674529"/>
        <a:ext cx="35032" cy="35032"/>
      </dsp:txXfrm>
    </dsp:sp>
    <dsp:sp modelId="{D3BF4154-2A68-4326-9612-8E03BAE1718A}">
      <dsp:nvSpPr>
        <dsp:cNvPr id="0" name=""/>
        <dsp:cNvSpPr/>
      </dsp:nvSpPr>
      <dsp:spPr>
        <a:xfrm>
          <a:off x="777222" y="1483773"/>
          <a:ext cx="507280" cy="1449926"/>
        </a:xfrm>
        <a:custGeom>
          <a:avLst/>
          <a:gdLst/>
          <a:ahLst/>
          <a:cxnLst/>
          <a:rect l="0" t="0" r="0" b="0"/>
          <a:pathLst>
            <a:path>
              <a:moveTo>
                <a:pt x="0" y="1449926"/>
              </a:moveTo>
              <a:lnTo>
                <a:pt x="253640" y="1449926"/>
              </a:lnTo>
              <a:lnTo>
                <a:pt x="253640" y="0"/>
              </a:lnTo>
              <a:lnTo>
                <a:pt x="50728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92460" y="2170334"/>
        <a:ext cx="76805" cy="76805"/>
      </dsp:txXfrm>
    </dsp:sp>
    <dsp:sp modelId="{5674E5C2-FF6A-4C7A-AA06-502F5E20B87F}">
      <dsp:nvSpPr>
        <dsp:cNvPr id="0" name=""/>
        <dsp:cNvSpPr/>
      </dsp:nvSpPr>
      <dsp:spPr>
        <a:xfrm>
          <a:off x="777222" y="517156"/>
          <a:ext cx="507280" cy="2416543"/>
        </a:xfrm>
        <a:custGeom>
          <a:avLst/>
          <a:gdLst/>
          <a:ahLst/>
          <a:cxnLst/>
          <a:rect l="0" t="0" r="0" b="0"/>
          <a:pathLst>
            <a:path>
              <a:moveTo>
                <a:pt x="0" y="2416543"/>
              </a:moveTo>
              <a:lnTo>
                <a:pt x="253640" y="2416543"/>
              </a:lnTo>
              <a:lnTo>
                <a:pt x="253640" y="0"/>
              </a:lnTo>
              <a:lnTo>
                <a:pt x="50728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969132" y="1663697"/>
        <a:ext cx="123460" cy="123460"/>
      </dsp:txXfrm>
    </dsp:sp>
    <dsp:sp modelId="{0B15F479-D327-4987-AD30-ADC0830E11BF}">
      <dsp:nvSpPr>
        <dsp:cNvPr id="0" name=""/>
        <dsp:cNvSpPr/>
      </dsp:nvSpPr>
      <dsp:spPr>
        <a:xfrm rot="16200000">
          <a:off x="-1644408" y="2547053"/>
          <a:ext cx="4069968" cy="773293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5">
              <a:shade val="25000"/>
              <a:satMod val="15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Kisi-kisi Final Test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Pengenalan Komputer dan IT</a:t>
          </a:r>
          <a:endParaRPr lang="en-US" sz="2400" kern="120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-1644408" y="2547053"/>
        <a:ext cx="4069968" cy="773293"/>
      </dsp:txXfrm>
    </dsp:sp>
    <dsp:sp modelId="{AA21A621-4D41-479B-8E89-0B70A50C6D29}">
      <dsp:nvSpPr>
        <dsp:cNvPr id="0" name=""/>
        <dsp:cNvSpPr/>
      </dsp:nvSpPr>
      <dsp:spPr>
        <a:xfrm>
          <a:off x="1284503" y="130509"/>
          <a:ext cx="6712568" cy="773293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shade val="25000"/>
              <a:satMod val="15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rial" panose="020B0604020202020204" pitchFamily="34" charset="0"/>
              <a:cs typeface="Arial" panose="020B0604020202020204" pitchFamily="34" charset="0"/>
            </a:rPr>
            <a:t>Kerjakan dan Kuasai Rumus Soal Mid Test (MS-EXCEL)</a:t>
          </a:r>
          <a:endParaRPr lang="en-US" sz="2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84503" y="130509"/>
        <a:ext cx="6712568" cy="773293"/>
      </dsp:txXfrm>
    </dsp:sp>
    <dsp:sp modelId="{49F3AA16-A970-4BC2-9BEF-BC74CCEE7F67}">
      <dsp:nvSpPr>
        <dsp:cNvPr id="0" name=""/>
        <dsp:cNvSpPr/>
      </dsp:nvSpPr>
      <dsp:spPr>
        <a:xfrm>
          <a:off x="1284503" y="1097126"/>
          <a:ext cx="6712568" cy="773293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5">
              <a:shade val="25000"/>
              <a:satMod val="15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rial" panose="020B0604020202020204" pitchFamily="34" charset="0"/>
              <a:cs typeface="Arial" panose="020B0604020202020204" pitchFamily="34" charset="0"/>
            </a:rPr>
            <a:t>Kuasai Cara Membuat Grafik sesuai Soal Mid Test</a:t>
          </a:r>
          <a:endParaRPr lang="en-US" sz="2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84503" y="1097126"/>
        <a:ext cx="6712568" cy="773293"/>
      </dsp:txXfrm>
    </dsp:sp>
    <dsp:sp modelId="{B35B72C7-BADC-4D62-AD51-11D3E951DE67}">
      <dsp:nvSpPr>
        <dsp:cNvPr id="0" name=""/>
        <dsp:cNvSpPr/>
      </dsp:nvSpPr>
      <dsp:spPr>
        <a:xfrm>
          <a:off x="1284503" y="2063744"/>
          <a:ext cx="6712568" cy="773293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4">
              <a:shade val="25000"/>
              <a:satMod val="15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rial" panose="020B0604020202020204" pitchFamily="34" charset="0"/>
              <a:cs typeface="Arial" panose="020B0604020202020204" pitchFamily="34" charset="0"/>
            </a:rPr>
            <a:t>Langkah-langkah dan Manfaat Mailmerge (cetak Gabung / surat Massal) Ms-Word </a:t>
          </a:r>
          <a:endParaRPr lang="en-US" sz="2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84503" y="2063744"/>
        <a:ext cx="6712568" cy="773293"/>
      </dsp:txXfrm>
    </dsp:sp>
    <dsp:sp modelId="{99FB73EA-FF05-4DD7-ADDC-AAE6721DD465}">
      <dsp:nvSpPr>
        <dsp:cNvPr id="0" name=""/>
        <dsp:cNvSpPr/>
      </dsp:nvSpPr>
      <dsp:spPr>
        <a:xfrm>
          <a:off x="1284503" y="3030361"/>
          <a:ext cx="6712568" cy="773293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3">
              <a:shade val="25000"/>
              <a:satMod val="15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rial" panose="020B0604020202020204" pitchFamily="34" charset="0"/>
              <a:cs typeface="Arial" panose="020B0604020202020204" pitchFamily="34" charset="0"/>
            </a:rPr>
            <a:t>Cara Mencari dan Mengganti Kata dalam dalam Microsoft Word</a:t>
          </a:r>
          <a:endParaRPr lang="en-US" sz="2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84503" y="3030361"/>
        <a:ext cx="6712568" cy="773293"/>
      </dsp:txXfrm>
    </dsp:sp>
    <dsp:sp modelId="{E730B59A-7D16-4133-ACB7-0BCAB0AE4A52}">
      <dsp:nvSpPr>
        <dsp:cNvPr id="0" name=""/>
        <dsp:cNvSpPr/>
      </dsp:nvSpPr>
      <dsp:spPr>
        <a:xfrm>
          <a:off x="1284503" y="3996979"/>
          <a:ext cx="6712568" cy="773293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2">
              <a:shade val="25000"/>
              <a:satMod val="15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rial" panose="020B0604020202020204" pitchFamily="34" charset="0"/>
              <a:cs typeface="Arial" panose="020B0604020202020204" pitchFamily="34" charset="0"/>
            </a:rPr>
            <a:t>Membuat Tabel dengan Microsoft Word (hapalkan)</a:t>
          </a:r>
          <a:endParaRPr lang="en-US" sz="2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84503" y="3996979"/>
        <a:ext cx="6712568" cy="773293"/>
      </dsp:txXfrm>
    </dsp:sp>
    <dsp:sp modelId="{2AF164DB-D403-42BA-8CFD-0F57B06BC0B3}">
      <dsp:nvSpPr>
        <dsp:cNvPr id="0" name=""/>
        <dsp:cNvSpPr/>
      </dsp:nvSpPr>
      <dsp:spPr>
        <a:xfrm>
          <a:off x="1284503" y="4963596"/>
          <a:ext cx="6712568" cy="773293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1">
              <a:shade val="25000"/>
              <a:satMod val="15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rial" panose="020B0604020202020204" pitchFamily="34" charset="0"/>
              <a:cs typeface="Arial" panose="020B0604020202020204" pitchFamily="34" charset="0"/>
            </a:rPr>
            <a:t>Menyisipkan Header / Footer dalam Micrrosof Word</a:t>
          </a:r>
          <a:endParaRPr lang="en-US" sz="2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84503" y="4963596"/>
        <a:ext cx="6712568" cy="773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BD9C-B492-4099-8A87-1706C7526F11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2EAD-7C64-4A46-BD4E-122496D0F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BD9C-B492-4099-8A87-1706C7526F11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2EAD-7C64-4A46-BD4E-122496D0F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BD9C-B492-4099-8A87-1706C7526F11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2EAD-7C64-4A46-BD4E-122496D0F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BD9C-B492-4099-8A87-1706C7526F11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2EAD-7C64-4A46-BD4E-122496D0F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BD9C-B492-4099-8A87-1706C7526F11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2EAD-7C64-4A46-BD4E-122496D0F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BD9C-B492-4099-8A87-1706C7526F11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2EAD-7C64-4A46-BD4E-122496D0F4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BD9C-B492-4099-8A87-1706C7526F11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2EAD-7C64-4A46-BD4E-122496D0F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BD9C-B492-4099-8A87-1706C7526F11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2EAD-7C64-4A46-BD4E-122496D0F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BD9C-B492-4099-8A87-1706C7526F11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2EAD-7C64-4A46-BD4E-122496D0F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BD9C-B492-4099-8A87-1706C7526F11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4A2EAD-7C64-4A46-BD4E-122496D0F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BD9C-B492-4099-8A87-1706C7526F11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2EAD-7C64-4A46-BD4E-122496D0F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18CBD9C-B492-4099-8A87-1706C7526F11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14A2EAD-7C64-4A46-BD4E-122496D0F4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33410144"/>
              </p:ext>
            </p:extLst>
          </p:nvPr>
        </p:nvGraphicFramePr>
        <p:xfrm>
          <a:off x="457200" y="381000"/>
          <a:ext cx="8001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999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4953000" cy="548640"/>
          </a:xfrm>
          <a:solidFill>
            <a:srgbClr val="00B0F0"/>
          </a:solidFill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Untuk menjadi Perhatian !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0628"/>
            <a:ext cx="8382000" cy="5452572"/>
          </a:xfrm>
          <a:solidFill>
            <a:srgbClr val="C00000"/>
          </a:solidFill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 Penilaian ( Kehadiran , Keaktifan di Lab, Mid Test, Final Test)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Bagi mahasiswa yang belum menuntaskan hal-hal tugas-tugasnya yang berkaitan dengan hal tersebut agar segera dituntaskan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 Nilai paling lambat akan diserahkan 2 minggu setelah Ujian.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Tugas yang masuk setelah selesai ujian semester tidak akan berpengaruh terhadap penilaian.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Selamat melaksanakan tugas</a:t>
            </a:r>
            <a:endParaRPr lang="en-US" sz="2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19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</TotalTime>
  <Words>122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PowerPoint Presentation</vt:lpstr>
      <vt:lpstr>Untuk menjadi Perhatian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2015-06-01T22:05:59Z</dcterms:created>
  <dcterms:modified xsi:type="dcterms:W3CDTF">2015-06-01T22:22:39Z</dcterms:modified>
</cp:coreProperties>
</file>