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27037"/>
            <a:ext cx="1752600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57200"/>
            <a:ext cx="56388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06900"/>
            <a:ext cx="7543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2906713"/>
            <a:ext cx="75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162800" cy="655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811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3811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660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660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6781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27797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473075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2779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2390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7239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086DD-1E39-4D43-9F09-B5753A2C3AC4}" type="datetimeFigureOut">
              <a:rPr lang="en-US" smtClean="0"/>
              <a:pPr/>
              <a:t>3/22/2015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52E04-4C08-4FE6-9332-F0554FC459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68"/>
          <p:cNvGrpSpPr/>
          <p:nvPr/>
        </p:nvGrpSpPr>
        <p:grpSpPr>
          <a:xfrm>
            <a:off x="24239" y="5943600"/>
            <a:ext cx="1118761" cy="907404"/>
            <a:chOff x="-54591" y="4527913"/>
            <a:chExt cx="2428167" cy="2323091"/>
          </a:xfrm>
        </p:grpSpPr>
        <p:grpSp>
          <p:nvGrpSpPr>
            <p:cNvPr id="7" name="Group 40"/>
            <p:cNvGrpSpPr/>
            <p:nvPr userDrawn="1"/>
          </p:nvGrpSpPr>
          <p:grpSpPr>
            <a:xfrm>
              <a:off x="-54591" y="6045969"/>
              <a:ext cx="838199" cy="762000"/>
              <a:chOff x="-321905" y="5181600"/>
              <a:chExt cx="1312505" cy="1248797"/>
            </a:xfrm>
          </p:grpSpPr>
          <p:grpSp>
            <p:nvGrpSpPr>
              <p:cNvPr id="9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35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6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10" name="Group 39"/>
              <p:cNvGrpSpPr/>
              <p:nvPr userDrawn="1"/>
            </p:nvGrpSpPr>
            <p:grpSpPr>
              <a:xfrm>
                <a:off x="-321905" y="5181600"/>
                <a:ext cx="1312505" cy="1228641"/>
                <a:chOff x="-321905" y="4419600"/>
                <a:chExt cx="1994744" cy="1990641"/>
              </a:xfrm>
            </p:grpSpPr>
            <p:grpSp>
              <p:nvGrpSpPr>
                <p:cNvPr id="11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2" name="Freeform 1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3" name="Freeform 1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4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7" name="Freeform 1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8" name="Freeform 1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5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0" name="Freeform 19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1" name="Freeform 20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6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3" name="Freeform 2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4" name="Freeform 2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19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6" name="Freeform 25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27" name="Freeform 26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2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29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0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5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32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3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28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38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39" name="Freeform 3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8" name="Oval 7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69"/>
          <p:cNvGrpSpPr/>
          <p:nvPr/>
        </p:nvGrpSpPr>
        <p:grpSpPr>
          <a:xfrm rot="5400000">
            <a:off x="-18259" y="18259"/>
            <a:ext cx="990600" cy="954082"/>
            <a:chOff x="-54591" y="4527913"/>
            <a:chExt cx="2428167" cy="2323091"/>
          </a:xfrm>
        </p:grpSpPr>
        <p:grpSp>
          <p:nvGrpSpPr>
            <p:cNvPr id="463" name="Group 40"/>
            <p:cNvGrpSpPr/>
            <p:nvPr userDrawn="1"/>
          </p:nvGrpSpPr>
          <p:grpSpPr>
            <a:xfrm>
              <a:off x="-54591" y="6045976"/>
              <a:ext cx="838201" cy="761998"/>
              <a:chOff x="-321905" y="5181605"/>
              <a:chExt cx="1312504" cy="1248792"/>
            </a:xfrm>
          </p:grpSpPr>
          <p:grpSp>
            <p:nvGrpSpPr>
              <p:cNvPr id="464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123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4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465" name="Group 39"/>
              <p:cNvGrpSpPr/>
              <p:nvPr userDrawn="1"/>
            </p:nvGrpSpPr>
            <p:grpSpPr>
              <a:xfrm>
                <a:off x="-321905" y="5181605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466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21" name="Freeform 120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2" name="Freeform 121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67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9" name="Freeform 11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20" name="Freeform 11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68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7" name="Freeform 11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8" name="Freeform 11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69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5" name="Freeform 114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6" name="Freeform 115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70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3" name="Freeform 11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4" name="Freeform 11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71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11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2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72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09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10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1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107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108" name="Freeform 10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72" name="Oval 71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2" name="Group 68"/>
          <p:cNvGrpSpPr/>
          <p:nvPr/>
        </p:nvGrpSpPr>
        <p:grpSpPr>
          <a:xfrm flipH="1">
            <a:off x="7888520" y="5909007"/>
            <a:ext cx="1238777" cy="907404"/>
            <a:chOff x="-54591" y="4527913"/>
            <a:chExt cx="2428167" cy="2323091"/>
          </a:xfrm>
        </p:grpSpPr>
        <p:grpSp>
          <p:nvGrpSpPr>
            <p:cNvPr id="493" name="Group 40"/>
            <p:cNvGrpSpPr/>
            <p:nvPr userDrawn="1"/>
          </p:nvGrpSpPr>
          <p:grpSpPr>
            <a:xfrm>
              <a:off x="-54591" y="6045976"/>
              <a:ext cx="838201" cy="761998"/>
              <a:chOff x="-321905" y="5181605"/>
              <a:chExt cx="1312504" cy="1248792"/>
            </a:xfrm>
          </p:grpSpPr>
          <p:grpSp>
            <p:nvGrpSpPr>
              <p:cNvPr id="494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434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35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495" name="Group 39"/>
              <p:cNvGrpSpPr/>
              <p:nvPr userDrawn="1"/>
            </p:nvGrpSpPr>
            <p:grpSpPr>
              <a:xfrm>
                <a:off x="-321905" y="5181605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496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32" name="Freeform 4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33" name="Freeform 4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7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30" name="Freeform 429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31" name="Freeform 430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8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8" name="Freeform 42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9" name="Freeform 42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99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6" name="Freeform 425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7" name="Freeform 426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0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4" name="Freeform 423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5" name="Freeform 424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1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2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3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2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20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21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3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18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19" name="Freeform 418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83" name="Oval 382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Freeform 398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Freeform 399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Group 69"/>
          <p:cNvGrpSpPr/>
          <p:nvPr/>
        </p:nvGrpSpPr>
        <p:grpSpPr>
          <a:xfrm rot="5400000" flipV="1">
            <a:off x="8110116" y="-32917"/>
            <a:ext cx="990600" cy="1056433"/>
            <a:chOff x="-54591" y="4527913"/>
            <a:chExt cx="2428167" cy="2323091"/>
          </a:xfrm>
        </p:grpSpPr>
        <p:grpSp>
          <p:nvGrpSpPr>
            <p:cNvPr id="505" name="Group 40"/>
            <p:cNvGrpSpPr/>
            <p:nvPr userDrawn="1"/>
          </p:nvGrpSpPr>
          <p:grpSpPr>
            <a:xfrm>
              <a:off x="-54591" y="6045974"/>
              <a:ext cx="838201" cy="761999"/>
              <a:chOff x="-321905" y="5181603"/>
              <a:chExt cx="1312504" cy="1248794"/>
            </a:xfrm>
          </p:grpSpPr>
          <p:grpSp>
            <p:nvGrpSpPr>
              <p:cNvPr id="506" name="Group 33"/>
              <p:cNvGrpSpPr/>
              <p:nvPr userDrawn="1"/>
            </p:nvGrpSpPr>
            <p:grpSpPr>
              <a:xfrm rot="9133669">
                <a:off x="150747" y="5853855"/>
                <a:ext cx="342560" cy="576542"/>
                <a:chOff x="609600" y="4419600"/>
                <a:chExt cx="591974" cy="914971"/>
              </a:xfrm>
            </p:grpSpPr>
            <p:sp>
              <p:nvSpPr>
                <p:cNvPr id="489" name="Freeform 34"/>
                <p:cNvSpPr/>
                <p:nvPr userDrawn="1"/>
              </p:nvSpPr>
              <p:spPr>
                <a:xfrm>
                  <a:off x="609600" y="4419600"/>
                  <a:ext cx="591974" cy="914971"/>
                </a:xfrm>
                <a:custGeom>
                  <a:avLst/>
                  <a:gdLst>
                    <a:gd name="connsiteX0" fmla="*/ 0 w 591974"/>
                    <a:gd name="connsiteY0" fmla="*/ 914971 h 914971"/>
                    <a:gd name="connsiteX1" fmla="*/ 13648 w 591974"/>
                    <a:gd name="connsiteY1" fmla="*/ 778493 h 914971"/>
                    <a:gd name="connsiteX2" fmla="*/ 27296 w 591974"/>
                    <a:gd name="connsiteY2" fmla="*/ 737550 h 914971"/>
                    <a:gd name="connsiteX3" fmla="*/ 54592 w 591974"/>
                    <a:gd name="connsiteY3" fmla="*/ 614720 h 914971"/>
                    <a:gd name="connsiteX4" fmla="*/ 81887 w 591974"/>
                    <a:gd name="connsiteY4" fmla="*/ 573777 h 914971"/>
                    <a:gd name="connsiteX5" fmla="*/ 150126 w 591974"/>
                    <a:gd name="connsiteY5" fmla="*/ 478243 h 914971"/>
                    <a:gd name="connsiteX6" fmla="*/ 191069 w 591974"/>
                    <a:gd name="connsiteY6" fmla="*/ 382708 h 914971"/>
                    <a:gd name="connsiteX7" fmla="*/ 204717 w 591974"/>
                    <a:gd name="connsiteY7" fmla="*/ 341765 h 914971"/>
                    <a:gd name="connsiteX8" fmla="*/ 245660 w 591974"/>
                    <a:gd name="connsiteY8" fmla="*/ 300822 h 914971"/>
                    <a:gd name="connsiteX9" fmla="*/ 286603 w 591974"/>
                    <a:gd name="connsiteY9" fmla="*/ 218935 h 914971"/>
                    <a:gd name="connsiteX10" fmla="*/ 327547 w 591974"/>
                    <a:gd name="connsiteY10" fmla="*/ 191640 h 914971"/>
                    <a:gd name="connsiteX11" fmla="*/ 382138 w 591974"/>
                    <a:gd name="connsiteY11" fmla="*/ 109753 h 914971"/>
                    <a:gd name="connsiteX12" fmla="*/ 423081 w 591974"/>
                    <a:gd name="connsiteY12" fmla="*/ 68810 h 914971"/>
                    <a:gd name="connsiteX13" fmla="*/ 545911 w 591974"/>
                    <a:gd name="connsiteY13" fmla="*/ 571 h 914971"/>
                    <a:gd name="connsiteX14" fmla="*/ 586854 w 591974"/>
                    <a:gd name="connsiteY14" fmla="*/ 14219 h 914971"/>
                    <a:gd name="connsiteX15" fmla="*/ 545911 w 591974"/>
                    <a:gd name="connsiteY15" fmla="*/ 259878 h 914971"/>
                    <a:gd name="connsiteX16" fmla="*/ 518615 w 591974"/>
                    <a:gd name="connsiteY16" fmla="*/ 300822 h 914971"/>
                    <a:gd name="connsiteX17" fmla="*/ 450377 w 591974"/>
                    <a:gd name="connsiteY17" fmla="*/ 423652 h 914971"/>
                    <a:gd name="connsiteX18" fmla="*/ 423081 w 591974"/>
                    <a:gd name="connsiteY18" fmla="*/ 464595 h 914971"/>
                    <a:gd name="connsiteX19" fmla="*/ 382138 w 591974"/>
                    <a:gd name="connsiteY19" fmla="*/ 546481 h 914971"/>
                    <a:gd name="connsiteX20" fmla="*/ 354842 w 591974"/>
                    <a:gd name="connsiteY20" fmla="*/ 628368 h 914971"/>
                    <a:gd name="connsiteX21" fmla="*/ 327547 w 591974"/>
                    <a:gd name="connsiteY21" fmla="*/ 669311 h 914971"/>
                    <a:gd name="connsiteX22" fmla="*/ 272956 w 591974"/>
                    <a:gd name="connsiteY22" fmla="*/ 764846 h 914971"/>
                    <a:gd name="connsiteX23" fmla="*/ 232012 w 591974"/>
                    <a:gd name="connsiteY23" fmla="*/ 805789 h 914971"/>
                    <a:gd name="connsiteX24" fmla="*/ 204717 w 591974"/>
                    <a:gd name="connsiteY24" fmla="*/ 846732 h 914971"/>
                    <a:gd name="connsiteX25" fmla="*/ 122830 w 591974"/>
                    <a:gd name="connsiteY25" fmla="*/ 914971 h 914971"/>
                    <a:gd name="connsiteX26" fmla="*/ 68239 w 591974"/>
                    <a:gd name="connsiteY26" fmla="*/ 901323 h 914971"/>
                    <a:gd name="connsiteX27" fmla="*/ 13648 w 591974"/>
                    <a:gd name="connsiteY27" fmla="*/ 860380 h 914971"/>
                    <a:gd name="connsiteX28" fmla="*/ 13648 w 591974"/>
                    <a:gd name="connsiteY28" fmla="*/ 860380 h 9149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591974" h="914971">
                      <a:moveTo>
                        <a:pt x="0" y="914971"/>
                      </a:moveTo>
                      <a:cubicBezTo>
                        <a:pt x="4549" y="869478"/>
                        <a:pt x="6696" y="823681"/>
                        <a:pt x="13648" y="778493"/>
                      </a:cubicBezTo>
                      <a:cubicBezTo>
                        <a:pt x="15836" y="764274"/>
                        <a:pt x="24175" y="751593"/>
                        <a:pt x="27296" y="737550"/>
                      </a:cubicBezTo>
                      <a:cubicBezTo>
                        <a:pt x="35683" y="699808"/>
                        <a:pt x="36158" y="651589"/>
                        <a:pt x="54592" y="614720"/>
                      </a:cubicBezTo>
                      <a:cubicBezTo>
                        <a:pt x="61927" y="600049"/>
                        <a:pt x="73749" y="588018"/>
                        <a:pt x="81887" y="573777"/>
                      </a:cubicBezTo>
                      <a:cubicBezTo>
                        <a:pt x="129789" y="489949"/>
                        <a:pt x="83437" y="544932"/>
                        <a:pt x="150126" y="478243"/>
                      </a:cubicBezTo>
                      <a:cubicBezTo>
                        <a:pt x="178530" y="364630"/>
                        <a:pt x="143945" y="476957"/>
                        <a:pt x="191069" y="382708"/>
                      </a:cubicBezTo>
                      <a:cubicBezTo>
                        <a:pt x="197503" y="369841"/>
                        <a:pt x="196737" y="353735"/>
                        <a:pt x="204717" y="341765"/>
                      </a:cubicBezTo>
                      <a:cubicBezTo>
                        <a:pt x="215423" y="325706"/>
                        <a:pt x="232012" y="314470"/>
                        <a:pt x="245660" y="300822"/>
                      </a:cubicBezTo>
                      <a:cubicBezTo>
                        <a:pt x="256760" y="267523"/>
                        <a:pt x="260147" y="245390"/>
                        <a:pt x="286603" y="218935"/>
                      </a:cubicBezTo>
                      <a:cubicBezTo>
                        <a:pt x="298202" y="207337"/>
                        <a:pt x="313899" y="200738"/>
                        <a:pt x="327547" y="191640"/>
                      </a:cubicBezTo>
                      <a:lnTo>
                        <a:pt x="382138" y="109753"/>
                      </a:lnTo>
                      <a:cubicBezTo>
                        <a:pt x="392844" y="93694"/>
                        <a:pt x="407846" y="80659"/>
                        <a:pt x="423081" y="68810"/>
                      </a:cubicBezTo>
                      <a:cubicBezTo>
                        <a:pt x="493473" y="14061"/>
                        <a:pt x="484136" y="21163"/>
                        <a:pt x="545911" y="571"/>
                      </a:cubicBezTo>
                      <a:cubicBezTo>
                        <a:pt x="559559" y="5120"/>
                        <a:pt x="584667" y="0"/>
                        <a:pt x="586854" y="14219"/>
                      </a:cubicBezTo>
                      <a:cubicBezTo>
                        <a:pt x="591974" y="47499"/>
                        <a:pt x="579417" y="209620"/>
                        <a:pt x="545911" y="259878"/>
                      </a:cubicBezTo>
                      <a:lnTo>
                        <a:pt x="518615" y="300822"/>
                      </a:lnTo>
                      <a:cubicBezTo>
                        <a:pt x="494595" y="372886"/>
                        <a:pt x="512947" y="329797"/>
                        <a:pt x="450377" y="423652"/>
                      </a:cubicBezTo>
                      <a:cubicBezTo>
                        <a:pt x="441278" y="437300"/>
                        <a:pt x="428268" y="449034"/>
                        <a:pt x="423081" y="464595"/>
                      </a:cubicBezTo>
                      <a:cubicBezTo>
                        <a:pt x="373305" y="613919"/>
                        <a:pt x="452691" y="387737"/>
                        <a:pt x="382138" y="546481"/>
                      </a:cubicBezTo>
                      <a:cubicBezTo>
                        <a:pt x="370453" y="572773"/>
                        <a:pt x="363941" y="601072"/>
                        <a:pt x="354842" y="628368"/>
                      </a:cubicBezTo>
                      <a:cubicBezTo>
                        <a:pt x="349655" y="643929"/>
                        <a:pt x="335685" y="655070"/>
                        <a:pt x="327547" y="669311"/>
                      </a:cubicBezTo>
                      <a:cubicBezTo>
                        <a:pt x="303282" y="711775"/>
                        <a:pt x="303178" y="728579"/>
                        <a:pt x="272956" y="764846"/>
                      </a:cubicBezTo>
                      <a:cubicBezTo>
                        <a:pt x="260600" y="779673"/>
                        <a:pt x="244368" y="790962"/>
                        <a:pt x="232012" y="805789"/>
                      </a:cubicBezTo>
                      <a:cubicBezTo>
                        <a:pt x="221511" y="818390"/>
                        <a:pt x="215218" y="834131"/>
                        <a:pt x="204717" y="846732"/>
                      </a:cubicBezTo>
                      <a:cubicBezTo>
                        <a:pt x="171879" y="886138"/>
                        <a:pt x="163088" y="888132"/>
                        <a:pt x="122830" y="914971"/>
                      </a:cubicBezTo>
                      <a:cubicBezTo>
                        <a:pt x="104633" y="910422"/>
                        <a:pt x="85479" y="908712"/>
                        <a:pt x="68239" y="901323"/>
                      </a:cubicBezTo>
                      <a:cubicBezTo>
                        <a:pt x="41232" y="889749"/>
                        <a:pt x="31328" y="878060"/>
                        <a:pt x="13648" y="860380"/>
                      </a:cubicBezTo>
                      <a:lnTo>
                        <a:pt x="13648" y="860380"/>
                      </a:lnTo>
                    </a:path>
                  </a:pathLst>
                </a:cu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490" name="Freeform 35"/>
                <p:cNvSpPr/>
                <p:nvPr userDrawn="1"/>
              </p:nvSpPr>
              <p:spPr>
                <a:xfrm>
                  <a:off x="736979" y="4547647"/>
                  <a:ext cx="404707" cy="706741"/>
                </a:xfrm>
                <a:custGeom>
                  <a:avLst/>
                  <a:gdLst>
                    <a:gd name="connsiteX0" fmla="*/ 0 w 404707"/>
                    <a:gd name="connsiteY0" fmla="*/ 706741 h 706741"/>
                    <a:gd name="connsiteX1" fmla="*/ 68239 w 404707"/>
                    <a:gd name="connsiteY1" fmla="*/ 583911 h 706741"/>
                    <a:gd name="connsiteX2" fmla="*/ 81887 w 404707"/>
                    <a:gd name="connsiteY2" fmla="*/ 542968 h 706741"/>
                    <a:gd name="connsiteX3" fmla="*/ 109182 w 404707"/>
                    <a:gd name="connsiteY3" fmla="*/ 502025 h 706741"/>
                    <a:gd name="connsiteX4" fmla="*/ 136478 w 404707"/>
                    <a:gd name="connsiteY4" fmla="*/ 420138 h 706741"/>
                    <a:gd name="connsiteX5" fmla="*/ 163773 w 404707"/>
                    <a:gd name="connsiteY5" fmla="*/ 379195 h 706741"/>
                    <a:gd name="connsiteX6" fmla="*/ 204717 w 404707"/>
                    <a:gd name="connsiteY6" fmla="*/ 297308 h 706741"/>
                    <a:gd name="connsiteX7" fmla="*/ 232012 w 404707"/>
                    <a:gd name="connsiteY7" fmla="*/ 215422 h 706741"/>
                    <a:gd name="connsiteX8" fmla="*/ 286603 w 404707"/>
                    <a:gd name="connsiteY8" fmla="*/ 133535 h 706741"/>
                    <a:gd name="connsiteX9" fmla="*/ 327546 w 404707"/>
                    <a:gd name="connsiteY9" fmla="*/ 92592 h 706741"/>
                    <a:gd name="connsiteX10" fmla="*/ 368490 w 404707"/>
                    <a:gd name="connsiteY10" fmla="*/ 38001 h 706741"/>
                    <a:gd name="connsiteX11" fmla="*/ 368490 w 404707"/>
                    <a:gd name="connsiteY11" fmla="*/ 38001 h 7067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404707" h="706741">
                      <a:moveTo>
                        <a:pt x="0" y="706741"/>
                      </a:moveTo>
                      <a:cubicBezTo>
                        <a:pt x="24022" y="634676"/>
                        <a:pt x="5668" y="677768"/>
                        <a:pt x="68239" y="583911"/>
                      </a:cubicBezTo>
                      <a:cubicBezTo>
                        <a:pt x="76219" y="571941"/>
                        <a:pt x="75453" y="555835"/>
                        <a:pt x="81887" y="542968"/>
                      </a:cubicBezTo>
                      <a:cubicBezTo>
                        <a:pt x="89222" y="528297"/>
                        <a:pt x="102520" y="517014"/>
                        <a:pt x="109182" y="502025"/>
                      </a:cubicBezTo>
                      <a:cubicBezTo>
                        <a:pt x="120867" y="475733"/>
                        <a:pt x="127379" y="447434"/>
                        <a:pt x="136478" y="420138"/>
                      </a:cubicBezTo>
                      <a:cubicBezTo>
                        <a:pt x="141665" y="404577"/>
                        <a:pt x="156438" y="393866"/>
                        <a:pt x="163773" y="379195"/>
                      </a:cubicBezTo>
                      <a:cubicBezTo>
                        <a:pt x="220276" y="266190"/>
                        <a:pt x="126493" y="414645"/>
                        <a:pt x="204717" y="297308"/>
                      </a:cubicBezTo>
                      <a:cubicBezTo>
                        <a:pt x="213815" y="270013"/>
                        <a:pt x="216052" y="239362"/>
                        <a:pt x="232012" y="215422"/>
                      </a:cubicBezTo>
                      <a:lnTo>
                        <a:pt x="286603" y="133535"/>
                      </a:lnTo>
                      <a:cubicBezTo>
                        <a:pt x="297309" y="117476"/>
                        <a:pt x="315190" y="107419"/>
                        <a:pt x="327546" y="92592"/>
                      </a:cubicBezTo>
                      <a:cubicBezTo>
                        <a:pt x="404707" y="0"/>
                        <a:pt x="325084" y="81407"/>
                        <a:pt x="368490" y="38001"/>
                      </a:cubicBezTo>
                      <a:lnTo>
                        <a:pt x="368490" y="38001"/>
                      </a:lnTo>
                    </a:path>
                  </a:pathLst>
                </a:custGeom>
                <a:ln w="127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  <p:grpSp>
            <p:nvGrpSpPr>
              <p:cNvPr id="507" name="Group 39"/>
              <p:cNvGrpSpPr/>
              <p:nvPr userDrawn="1"/>
            </p:nvGrpSpPr>
            <p:grpSpPr>
              <a:xfrm>
                <a:off x="-321905" y="5181603"/>
                <a:ext cx="1312504" cy="1228643"/>
                <a:chOff x="-321905" y="4419600"/>
                <a:chExt cx="1994744" cy="1990641"/>
              </a:xfrm>
            </p:grpSpPr>
            <p:grpSp>
              <p:nvGrpSpPr>
                <p:cNvPr id="508" name="Group 14"/>
                <p:cNvGrpSpPr/>
                <p:nvPr userDrawn="1"/>
              </p:nvGrpSpPr>
              <p:grpSpPr>
                <a:xfrm>
                  <a:off x="609600" y="441960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7" name="Freeform 486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8" name="Freeform 487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09" name="Group 15"/>
                <p:cNvGrpSpPr/>
                <p:nvPr userDrawn="1"/>
              </p:nvGrpSpPr>
              <p:grpSpPr>
                <a:xfrm rot="1552718">
                  <a:off x="857536" y="4735776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5" name="Freeform 484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6" name="Freeform 485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10" name="Group 18"/>
                <p:cNvGrpSpPr/>
                <p:nvPr userDrawn="1"/>
              </p:nvGrpSpPr>
              <p:grpSpPr>
                <a:xfrm rot="19257060">
                  <a:off x="167495" y="4476572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3" name="Freeform 482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4" name="Freeform 48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511" name="Group 21"/>
                <p:cNvGrpSpPr/>
                <p:nvPr userDrawn="1"/>
              </p:nvGrpSpPr>
              <p:grpSpPr>
                <a:xfrm rot="4243316">
                  <a:off x="919367" y="5154545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81" name="Freeform 480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2" name="Freeform 481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34" name="Group 24"/>
                <p:cNvGrpSpPr/>
                <p:nvPr userDrawn="1"/>
              </p:nvGrpSpPr>
              <p:grpSpPr>
                <a:xfrm rot="13345633">
                  <a:off x="-232153" y="5159658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9" name="Freeform 47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80" name="Freeform 47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37" name="Group 27"/>
                <p:cNvGrpSpPr/>
                <p:nvPr userDrawn="1"/>
              </p:nvGrpSpPr>
              <p:grpSpPr>
                <a:xfrm rot="6671847">
                  <a:off x="728984" y="5457157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7" name="Freeform 28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8" name="Freeform 29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0" name="Group 30"/>
                <p:cNvGrpSpPr/>
                <p:nvPr userDrawn="1"/>
              </p:nvGrpSpPr>
              <p:grpSpPr>
                <a:xfrm rot="16600941">
                  <a:off x="-160406" y="4713129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5" name="Freeform 31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6" name="Freeform 32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  <p:grpSp>
              <p:nvGrpSpPr>
                <p:cNvPr id="41" name="Group 36"/>
                <p:cNvGrpSpPr/>
                <p:nvPr userDrawn="1"/>
              </p:nvGrpSpPr>
              <p:grpSpPr>
                <a:xfrm rot="10460956">
                  <a:off x="55439" y="5495270"/>
                  <a:ext cx="591974" cy="914971"/>
                  <a:chOff x="609600" y="4419600"/>
                  <a:chExt cx="591974" cy="914971"/>
                </a:xfrm>
              </p:grpSpPr>
              <p:sp>
                <p:nvSpPr>
                  <p:cNvPr id="473" name="Freeform 37"/>
                  <p:cNvSpPr/>
                  <p:nvPr userDrawn="1"/>
                </p:nvSpPr>
                <p:spPr>
                  <a:xfrm>
                    <a:off x="609600" y="4419600"/>
                    <a:ext cx="591974" cy="914971"/>
                  </a:xfrm>
                  <a:custGeom>
                    <a:avLst/>
                    <a:gdLst>
                      <a:gd name="connsiteX0" fmla="*/ 0 w 591974"/>
                      <a:gd name="connsiteY0" fmla="*/ 914971 h 914971"/>
                      <a:gd name="connsiteX1" fmla="*/ 13648 w 591974"/>
                      <a:gd name="connsiteY1" fmla="*/ 778493 h 914971"/>
                      <a:gd name="connsiteX2" fmla="*/ 27296 w 591974"/>
                      <a:gd name="connsiteY2" fmla="*/ 737550 h 914971"/>
                      <a:gd name="connsiteX3" fmla="*/ 54592 w 591974"/>
                      <a:gd name="connsiteY3" fmla="*/ 614720 h 914971"/>
                      <a:gd name="connsiteX4" fmla="*/ 81887 w 591974"/>
                      <a:gd name="connsiteY4" fmla="*/ 573777 h 914971"/>
                      <a:gd name="connsiteX5" fmla="*/ 150126 w 591974"/>
                      <a:gd name="connsiteY5" fmla="*/ 478243 h 914971"/>
                      <a:gd name="connsiteX6" fmla="*/ 191069 w 591974"/>
                      <a:gd name="connsiteY6" fmla="*/ 382708 h 914971"/>
                      <a:gd name="connsiteX7" fmla="*/ 204717 w 591974"/>
                      <a:gd name="connsiteY7" fmla="*/ 341765 h 914971"/>
                      <a:gd name="connsiteX8" fmla="*/ 245660 w 591974"/>
                      <a:gd name="connsiteY8" fmla="*/ 300822 h 914971"/>
                      <a:gd name="connsiteX9" fmla="*/ 286603 w 591974"/>
                      <a:gd name="connsiteY9" fmla="*/ 218935 h 914971"/>
                      <a:gd name="connsiteX10" fmla="*/ 327547 w 591974"/>
                      <a:gd name="connsiteY10" fmla="*/ 191640 h 914971"/>
                      <a:gd name="connsiteX11" fmla="*/ 382138 w 591974"/>
                      <a:gd name="connsiteY11" fmla="*/ 109753 h 914971"/>
                      <a:gd name="connsiteX12" fmla="*/ 423081 w 591974"/>
                      <a:gd name="connsiteY12" fmla="*/ 68810 h 914971"/>
                      <a:gd name="connsiteX13" fmla="*/ 545911 w 591974"/>
                      <a:gd name="connsiteY13" fmla="*/ 571 h 914971"/>
                      <a:gd name="connsiteX14" fmla="*/ 586854 w 591974"/>
                      <a:gd name="connsiteY14" fmla="*/ 14219 h 914971"/>
                      <a:gd name="connsiteX15" fmla="*/ 545911 w 591974"/>
                      <a:gd name="connsiteY15" fmla="*/ 259878 h 914971"/>
                      <a:gd name="connsiteX16" fmla="*/ 518615 w 591974"/>
                      <a:gd name="connsiteY16" fmla="*/ 300822 h 914971"/>
                      <a:gd name="connsiteX17" fmla="*/ 450377 w 591974"/>
                      <a:gd name="connsiteY17" fmla="*/ 423652 h 914971"/>
                      <a:gd name="connsiteX18" fmla="*/ 423081 w 591974"/>
                      <a:gd name="connsiteY18" fmla="*/ 464595 h 914971"/>
                      <a:gd name="connsiteX19" fmla="*/ 382138 w 591974"/>
                      <a:gd name="connsiteY19" fmla="*/ 546481 h 914971"/>
                      <a:gd name="connsiteX20" fmla="*/ 354842 w 591974"/>
                      <a:gd name="connsiteY20" fmla="*/ 628368 h 914971"/>
                      <a:gd name="connsiteX21" fmla="*/ 327547 w 591974"/>
                      <a:gd name="connsiteY21" fmla="*/ 669311 h 914971"/>
                      <a:gd name="connsiteX22" fmla="*/ 272956 w 591974"/>
                      <a:gd name="connsiteY22" fmla="*/ 764846 h 914971"/>
                      <a:gd name="connsiteX23" fmla="*/ 232012 w 591974"/>
                      <a:gd name="connsiteY23" fmla="*/ 805789 h 914971"/>
                      <a:gd name="connsiteX24" fmla="*/ 204717 w 591974"/>
                      <a:gd name="connsiteY24" fmla="*/ 846732 h 914971"/>
                      <a:gd name="connsiteX25" fmla="*/ 122830 w 591974"/>
                      <a:gd name="connsiteY25" fmla="*/ 914971 h 914971"/>
                      <a:gd name="connsiteX26" fmla="*/ 68239 w 591974"/>
                      <a:gd name="connsiteY26" fmla="*/ 901323 h 914971"/>
                      <a:gd name="connsiteX27" fmla="*/ 13648 w 591974"/>
                      <a:gd name="connsiteY27" fmla="*/ 860380 h 914971"/>
                      <a:gd name="connsiteX28" fmla="*/ 13648 w 591974"/>
                      <a:gd name="connsiteY28" fmla="*/ 860380 h 91497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591974" h="914971">
                        <a:moveTo>
                          <a:pt x="0" y="914971"/>
                        </a:moveTo>
                        <a:cubicBezTo>
                          <a:pt x="4549" y="869478"/>
                          <a:pt x="6696" y="823681"/>
                          <a:pt x="13648" y="778493"/>
                        </a:cubicBezTo>
                        <a:cubicBezTo>
                          <a:pt x="15836" y="764274"/>
                          <a:pt x="24175" y="751593"/>
                          <a:pt x="27296" y="737550"/>
                        </a:cubicBezTo>
                        <a:cubicBezTo>
                          <a:pt x="35683" y="699808"/>
                          <a:pt x="36158" y="651589"/>
                          <a:pt x="54592" y="614720"/>
                        </a:cubicBezTo>
                        <a:cubicBezTo>
                          <a:pt x="61927" y="600049"/>
                          <a:pt x="73749" y="588018"/>
                          <a:pt x="81887" y="573777"/>
                        </a:cubicBezTo>
                        <a:cubicBezTo>
                          <a:pt x="129789" y="489949"/>
                          <a:pt x="83437" y="544932"/>
                          <a:pt x="150126" y="478243"/>
                        </a:cubicBezTo>
                        <a:cubicBezTo>
                          <a:pt x="178530" y="364630"/>
                          <a:pt x="143945" y="476957"/>
                          <a:pt x="191069" y="382708"/>
                        </a:cubicBezTo>
                        <a:cubicBezTo>
                          <a:pt x="197503" y="369841"/>
                          <a:pt x="196737" y="353735"/>
                          <a:pt x="204717" y="341765"/>
                        </a:cubicBezTo>
                        <a:cubicBezTo>
                          <a:pt x="215423" y="325706"/>
                          <a:pt x="232012" y="314470"/>
                          <a:pt x="245660" y="300822"/>
                        </a:cubicBezTo>
                        <a:cubicBezTo>
                          <a:pt x="256760" y="267523"/>
                          <a:pt x="260147" y="245390"/>
                          <a:pt x="286603" y="218935"/>
                        </a:cubicBezTo>
                        <a:cubicBezTo>
                          <a:pt x="298202" y="207337"/>
                          <a:pt x="313899" y="200738"/>
                          <a:pt x="327547" y="191640"/>
                        </a:cubicBezTo>
                        <a:lnTo>
                          <a:pt x="382138" y="109753"/>
                        </a:lnTo>
                        <a:cubicBezTo>
                          <a:pt x="392844" y="93694"/>
                          <a:pt x="407846" y="80659"/>
                          <a:pt x="423081" y="68810"/>
                        </a:cubicBezTo>
                        <a:cubicBezTo>
                          <a:pt x="493473" y="14061"/>
                          <a:pt x="484136" y="21163"/>
                          <a:pt x="545911" y="571"/>
                        </a:cubicBezTo>
                        <a:cubicBezTo>
                          <a:pt x="559559" y="5120"/>
                          <a:pt x="584667" y="0"/>
                          <a:pt x="586854" y="14219"/>
                        </a:cubicBezTo>
                        <a:cubicBezTo>
                          <a:pt x="591974" y="47499"/>
                          <a:pt x="579417" y="209620"/>
                          <a:pt x="545911" y="259878"/>
                        </a:cubicBezTo>
                        <a:lnTo>
                          <a:pt x="518615" y="300822"/>
                        </a:lnTo>
                        <a:cubicBezTo>
                          <a:pt x="494595" y="372886"/>
                          <a:pt x="512947" y="329797"/>
                          <a:pt x="450377" y="423652"/>
                        </a:cubicBezTo>
                        <a:cubicBezTo>
                          <a:pt x="441278" y="437300"/>
                          <a:pt x="428268" y="449034"/>
                          <a:pt x="423081" y="464595"/>
                        </a:cubicBezTo>
                        <a:cubicBezTo>
                          <a:pt x="373305" y="613919"/>
                          <a:pt x="452691" y="387737"/>
                          <a:pt x="382138" y="546481"/>
                        </a:cubicBezTo>
                        <a:cubicBezTo>
                          <a:pt x="370453" y="572773"/>
                          <a:pt x="363941" y="601072"/>
                          <a:pt x="354842" y="628368"/>
                        </a:cubicBezTo>
                        <a:cubicBezTo>
                          <a:pt x="349655" y="643929"/>
                          <a:pt x="335685" y="655070"/>
                          <a:pt x="327547" y="669311"/>
                        </a:cubicBezTo>
                        <a:cubicBezTo>
                          <a:pt x="303282" y="711775"/>
                          <a:pt x="303178" y="728579"/>
                          <a:pt x="272956" y="764846"/>
                        </a:cubicBezTo>
                        <a:cubicBezTo>
                          <a:pt x="260600" y="779673"/>
                          <a:pt x="244368" y="790962"/>
                          <a:pt x="232012" y="805789"/>
                        </a:cubicBezTo>
                        <a:cubicBezTo>
                          <a:pt x="221511" y="818390"/>
                          <a:pt x="215218" y="834131"/>
                          <a:pt x="204717" y="846732"/>
                        </a:cubicBezTo>
                        <a:cubicBezTo>
                          <a:pt x="171879" y="886138"/>
                          <a:pt x="163088" y="888132"/>
                          <a:pt x="122830" y="914971"/>
                        </a:cubicBezTo>
                        <a:cubicBezTo>
                          <a:pt x="104633" y="910422"/>
                          <a:pt x="85479" y="908712"/>
                          <a:pt x="68239" y="901323"/>
                        </a:cubicBezTo>
                        <a:cubicBezTo>
                          <a:pt x="41232" y="889749"/>
                          <a:pt x="31328" y="878060"/>
                          <a:pt x="13648" y="860380"/>
                        </a:cubicBezTo>
                        <a:lnTo>
                          <a:pt x="13648" y="860380"/>
                        </a:lnTo>
                      </a:path>
                    </a:pathLst>
                  </a:cu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  <p:sp>
                <p:nvSpPr>
                  <p:cNvPr id="474" name="Freeform 473"/>
                  <p:cNvSpPr/>
                  <p:nvPr userDrawn="1"/>
                </p:nvSpPr>
                <p:spPr>
                  <a:xfrm>
                    <a:off x="736979" y="4547647"/>
                    <a:ext cx="404707" cy="706741"/>
                  </a:xfrm>
                  <a:custGeom>
                    <a:avLst/>
                    <a:gdLst>
                      <a:gd name="connsiteX0" fmla="*/ 0 w 404707"/>
                      <a:gd name="connsiteY0" fmla="*/ 706741 h 706741"/>
                      <a:gd name="connsiteX1" fmla="*/ 68239 w 404707"/>
                      <a:gd name="connsiteY1" fmla="*/ 583911 h 706741"/>
                      <a:gd name="connsiteX2" fmla="*/ 81887 w 404707"/>
                      <a:gd name="connsiteY2" fmla="*/ 542968 h 706741"/>
                      <a:gd name="connsiteX3" fmla="*/ 109182 w 404707"/>
                      <a:gd name="connsiteY3" fmla="*/ 502025 h 706741"/>
                      <a:gd name="connsiteX4" fmla="*/ 136478 w 404707"/>
                      <a:gd name="connsiteY4" fmla="*/ 420138 h 706741"/>
                      <a:gd name="connsiteX5" fmla="*/ 163773 w 404707"/>
                      <a:gd name="connsiteY5" fmla="*/ 379195 h 706741"/>
                      <a:gd name="connsiteX6" fmla="*/ 204717 w 404707"/>
                      <a:gd name="connsiteY6" fmla="*/ 297308 h 706741"/>
                      <a:gd name="connsiteX7" fmla="*/ 232012 w 404707"/>
                      <a:gd name="connsiteY7" fmla="*/ 215422 h 706741"/>
                      <a:gd name="connsiteX8" fmla="*/ 286603 w 404707"/>
                      <a:gd name="connsiteY8" fmla="*/ 133535 h 706741"/>
                      <a:gd name="connsiteX9" fmla="*/ 327546 w 404707"/>
                      <a:gd name="connsiteY9" fmla="*/ 92592 h 706741"/>
                      <a:gd name="connsiteX10" fmla="*/ 368490 w 404707"/>
                      <a:gd name="connsiteY10" fmla="*/ 38001 h 706741"/>
                      <a:gd name="connsiteX11" fmla="*/ 368490 w 404707"/>
                      <a:gd name="connsiteY11" fmla="*/ 38001 h 7067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404707" h="706741">
                        <a:moveTo>
                          <a:pt x="0" y="706741"/>
                        </a:moveTo>
                        <a:cubicBezTo>
                          <a:pt x="24022" y="634676"/>
                          <a:pt x="5668" y="677768"/>
                          <a:pt x="68239" y="583911"/>
                        </a:cubicBezTo>
                        <a:cubicBezTo>
                          <a:pt x="76219" y="571941"/>
                          <a:pt x="75453" y="555835"/>
                          <a:pt x="81887" y="542968"/>
                        </a:cubicBezTo>
                        <a:cubicBezTo>
                          <a:pt x="89222" y="528297"/>
                          <a:pt x="102520" y="517014"/>
                          <a:pt x="109182" y="502025"/>
                        </a:cubicBezTo>
                        <a:cubicBezTo>
                          <a:pt x="120867" y="475733"/>
                          <a:pt x="127379" y="447434"/>
                          <a:pt x="136478" y="420138"/>
                        </a:cubicBezTo>
                        <a:cubicBezTo>
                          <a:pt x="141665" y="404577"/>
                          <a:pt x="156438" y="393866"/>
                          <a:pt x="163773" y="379195"/>
                        </a:cubicBezTo>
                        <a:cubicBezTo>
                          <a:pt x="220276" y="266190"/>
                          <a:pt x="126493" y="414645"/>
                          <a:pt x="204717" y="297308"/>
                        </a:cubicBezTo>
                        <a:cubicBezTo>
                          <a:pt x="213815" y="270013"/>
                          <a:pt x="216052" y="239362"/>
                          <a:pt x="232012" y="215422"/>
                        </a:cubicBezTo>
                        <a:lnTo>
                          <a:pt x="286603" y="133535"/>
                        </a:lnTo>
                        <a:cubicBezTo>
                          <a:pt x="297309" y="117476"/>
                          <a:pt x="315190" y="107419"/>
                          <a:pt x="327546" y="92592"/>
                        </a:cubicBezTo>
                        <a:cubicBezTo>
                          <a:pt x="404707" y="0"/>
                          <a:pt x="325084" y="81407"/>
                          <a:pt x="368490" y="38001"/>
                        </a:cubicBezTo>
                        <a:lnTo>
                          <a:pt x="368490" y="38001"/>
                        </a:lnTo>
                      </a:path>
                    </a:pathLst>
                  </a:custGeom>
                  <a:ln w="127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ysClr val="windowText" lastClr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438" name="Oval 437"/>
            <p:cNvSpPr/>
            <p:nvPr userDrawn="1"/>
          </p:nvSpPr>
          <p:spPr>
            <a:xfrm>
              <a:off x="261150" y="6355180"/>
              <a:ext cx="176780" cy="1707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 userDrawn="1"/>
          </p:nvSpPr>
          <p:spPr>
            <a:xfrm>
              <a:off x="49473" y="5427664"/>
              <a:ext cx="437465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 userDrawn="1"/>
          </p:nvSpPr>
          <p:spPr>
            <a:xfrm>
              <a:off x="9965" y="5534533"/>
              <a:ext cx="641374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 userDrawn="1"/>
          </p:nvSpPr>
          <p:spPr>
            <a:xfrm>
              <a:off x="-41375" y="5077482"/>
              <a:ext cx="181695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 userDrawn="1"/>
          </p:nvSpPr>
          <p:spPr>
            <a:xfrm>
              <a:off x="4049" y="5199989"/>
              <a:ext cx="874409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Freeform 442"/>
            <p:cNvSpPr/>
            <p:nvPr userDrawn="1"/>
          </p:nvSpPr>
          <p:spPr>
            <a:xfrm>
              <a:off x="57443" y="4791822"/>
              <a:ext cx="432643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Freeform 443"/>
            <p:cNvSpPr/>
            <p:nvPr userDrawn="1"/>
          </p:nvSpPr>
          <p:spPr>
            <a:xfrm>
              <a:off x="270014" y="4720844"/>
              <a:ext cx="250623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 userDrawn="1"/>
          </p:nvSpPr>
          <p:spPr>
            <a:xfrm>
              <a:off x="651339" y="5414305"/>
              <a:ext cx="136272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 userDrawn="1"/>
          </p:nvSpPr>
          <p:spPr>
            <a:xfrm>
              <a:off x="83540" y="5708195"/>
              <a:ext cx="158984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 userDrawn="1"/>
          </p:nvSpPr>
          <p:spPr>
            <a:xfrm>
              <a:off x="367440" y="5601326"/>
              <a:ext cx="238158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 userDrawn="1"/>
          </p:nvSpPr>
          <p:spPr>
            <a:xfrm>
              <a:off x="26761" y="5173850"/>
              <a:ext cx="46005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 userDrawn="1"/>
          </p:nvSpPr>
          <p:spPr>
            <a:xfrm>
              <a:off x="-18664" y="4527913"/>
              <a:ext cx="224396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 userDrawn="1"/>
          </p:nvSpPr>
          <p:spPr>
            <a:xfrm>
              <a:off x="83540" y="4692938"/>
              <a:ext cx="6882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 userDrawn="1"/>
          </p:nvSpPr>
          <p:spPr>
            <a:xfrm rot="5400000" flipH="1">
              <a:off x="808308" y="6095866"/>
              <a:ext cx="431554" cy="899481"/>
            </a:xfrm>
            <a:custGeom>
              <a:avLst/>
              <a:gdLst>
                <a:gd name="connsiteX0" fmla="*/ 122830 w 525752"/>
                <a:gd name="connsiteY0" fmla="*/ 914400 h 918949"/>
                <a:gd name="connsiteX1" fmla="*/ 95534 w 525752"/>
                <a:gd name="connsiteY1" fmla="*/ 873457 h 918949"/>
                <a:gd name="connsiteX2" fmla="*/ 68239 w 525752"/>
                <a:gd name="connsiteY2" fmla="*/ 736979 h 918949"/>
                <a:gd name="connsiteX3" fmla="*/ 54591 w 525752"/>
                <a:gd name="connsiteY3" fmla="*/ 668740 h 918949"/>
                <a:gd name="connsiteX4" fmla="*/ 95534 w 525752"/>
                <a:gd name="connsiteY4" fmla="*/ 436728 h 918949"/>
                <a:gd name="connsiteX5" fmla="*/ 136478 w 525752"/>
                <a:gd name="connsiteY5" fmla="*/ 423081 h 918949"/>
                <a:gd name="connsiteX6" fmla="*/ 177421 w 525752"/>
                <a:gd name="connsiteY6" fmla="*/ 395785 h 918949"/>
                <a:gd name="connsiteX7" fmla="*/ 313899 w 525752"/>
                <a:gd name="connsiteY7" fmla="*/ 382137 h 918949"/>
                <a:gd name="connsiteX8" fmla="*/ 354842 w 525752"/>
                <a:gd name="connsiteY8" fmla="*/ 368490 h 918949"/>
                <a:gd name="connsiteX9" fmla="*/ 382137 w 525752"/>
                <a:gd name="connsiteY9" fmla="*/ 286603 h 918949"/>
                <a:gd name="connsiteX10" fmla="*/ 477672 w 525752"/>
                <a:gd name="connsiteY10" fmla="*/ 232012 h 918949"/>
                <a:gd name="connsiteX11" fmla="*/ 491319 w 525752"/>
                <a:gd name="connsiteY11" fmla="*/ 40943 h 918949"/>
                <a:gd name="connsiteX12" fmla="*/ 409433 w 525752"/>
                <a:gd name="connsiteY12" fmla="*/ 0 h 918949"/>
                <a:gd name="connsiteX13" fmla="*/ 177421 w 525752"/>
                <a:gd name="connsiteY13" fmla="*/ 13648 h 918949"/>
                <a:gd name="connsiteX14" fmla="*/ 136478 w 525752"/>
                <a:gd name="connsiteY14" fmla="*/ 27296 h 918949"/>
                <a:gd name="connsiteX15" fmla="*/ 54591 w 525752"/>
                <a:gd name="connsiteY15" fmla="*/ 109182 h 918949"/>
                <a:gd name="connsiteX16" fmla="*/ 27296 w 525752"/>
                <a:gd name="connsiteY16" fmla="*/ 218364 h 918949"/>
                <a:gd name="connsiteX17" fmla="*/ 0 w 525752"/>
                <a:gd name="connsiteY17" fmla="*/ 259307 h 918949"/>
                <a:gd name="connsiteX18" fmla="*/ 13648 w 525752"/>
                <a:gd name="connsiteY18" fmla="*/ 614149 h 918949"/>
                <a:gd name="connsiteX19" fmla="*/ 54591 w 525752"/>
                <a:gd name="connsiteY19" fmla="*/ 777922 h 918949"/>
                <a:gd name="connsiteX20" fmla="*/ 81887 w 525752"/>
                <a:gd name="connsiteY20" fmla="*/ 859809 h 918949"/>
                <a:gd name="connsiteX21" fmla="*/ 109182 w 525752"/>
                <a:gd name="connsiteY21" fmla="*/ 900752 h 918949"/>
                <a:gd name="connsiteX22" fmla="*/ 122830 w 525752"/>
                <a:gd name="connsiteY22" fmla="*/ 914400 h 918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25752" h="918949">
                  <a:moveTo>
                    <a:pt x="122830" y="914400"/>
                  </a:moveTo>
                  <a:cubicBezTo>
                    <a:pt x="120555" y="909851"/>
                    <a:pt x="102869" y="888128"/>
                    <a:pt x="95534" y="873457"/>
                  </a:cubicBezTo>
                  <a:cubicBezTo>
                    <a:pt x="75918" y="834224"/>
                    <a:pt x="74524" y="774690"/>
                    <a:pt x="68239" y="736979"/>
                  </a:cubicBezTo>
                  <a:cubicBezTo>
                    <a:pt x="64425" y="714098"/>
                    <a:pt x="59140" y="691486"/>
                    <a:pt x="54591" y="668740"/>
                  </a:cubicBezTo>
                  <a:cubicBezTo>
                    <a:pt x="56722" y="641034"/>
                    <a:pt x="46198" y="486063"/>
                    <a:pt x="95534" y="436728"/>
                  </a:cubicBezTo>
                  <a:cubicBezTo>
                    <a:pt x="105707" y="426556"/>
                    <a:pt x="122830" y="427630"/>
                    <a:pt x="136478" y="423081"/>
                  </a:cubicBezTo>
                  <a:cubicBezTo>
                    <a:pt x="150126" y="413982"/>
                    <a:pt x="161438" y="399473"/>
                    <a:pt x="177421" y="395785"/>
                  </a:cubicBezTo>
                  <a:cubicBezTo>
                    <a:pt x="221970" y="385504"/>
                    <a:pt x="268711" y="389089"/>
                    <a:pt x="313899" y="382137"/>
                  </a:cubicBezTo>
                  <a:cubicBezTo>
                    <a:pt x="328118" y="379950"/>
                    <a:pt x="341194" y="373039"/>
                    <a:pt x="354842" y="368490"/>
                  </a:cubicBezTo>
                  <a:lnTo>
                    <a:pt x="382137" y="286603"/>
                  </a:lnTo>
                  <a:cubicBezTo>
                    <a:pt x="404535" y="219408"/>
                    <a:pt x="381596" y="248025"/>
                    <a:pt x="477672" y="232012"/>
                  </a:cubicBezTo>
                  <a:cubicBezTo>
                    <a:pt x="503060" y="155847"/>
                    <a:pt x="525752" y="127025"/>
                    <a:pt x="491319" y="40943"/>
                  </a:cubicBezTo>
                  <a:cubicBezTo>
                    <a:pt x="483179" y="20593"/>
                    <a:pt x="426668" y="5745"/>
                    <a:pt x="409433" y="0"/>
                  </a:cubicBezTo>
                  <a:cubicBezTo>
                    <a:pt x="332096" y="4549"/>
                    <a:pt x="254508" y="5939"/>
                    <a:pt x="177421" y="13648"/>
                  </a:cubicBezTo>
                  <a:cubicBezTo>
                    <a:pt x="163106" y="15079"/>
                    <a:pt x="147834" y="18464"/>
                    <a:pt x="136478" y="27296"/>
                  </a:cubicBezTo>
                  <a:cubicBezTo>
                    <a:pt x="106008" y="50995"/>
                    <a:pt x="54591" y="109182"/>
                    <a:pt x="54591" y="109182"/>
                  </a:cubicBezTo>
                  <a:cubicBezTo>
                    <a:pt x="49401" y="135130"/>
                    <a:pt x="41283" y="190390"/>
                    <a:pt x="27296" y="218364"/>
                  </a:cubicBezTo>
                  <a:cubicBezTo>
                    <a:pt x="19961" y="233035"/>
                    <a:pt x="9099" y="245659"/>
                    <a:pt x="0" y="259307"/>
                  </a:cubicBezTo>
                  <a:cubicBezTo>
                    <a:pt x="4549" y="377588"/>
                    <a:pt x="6264" y="496011"/>
                    <a:pt x="13648" y="614149"/>
                  </a:cubicBezTo>
                  <a:cubicBezTo>
                    <a:pt x="17889" y="682004"/>
                    <a:pt x="33244" y="713881"/>
                    <a:pt x="54591" y="777922"/>
                  </a:cubicBezTo>
                  <a:lnTo>
                    <a:pt x="81887" y="859809"/>
                  </a:lnTo>
                  <a:cubicBezTo>
                    <a:pt x="87074" y="875370"/>
                    <a:pt x="100743" y="886687"/>
                    <a:pt x="109182" y="900752"/>
                  </a:cubicBezTo>
                  <a:cubicBezTo>
                    <a:pt x="114416" y="909475"/>
                    <a:pt x="125105" y="918949"/>
                    <a:pt x="122830" y="914400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 userDrawn="1"/>
          </p:nvSpPr>
          <p:spPr>
            <a:xfrm rot="5400000" flipH="1">
              <a:off x="821097" y="6254498"/>
              <a:ext cx="632707" cy="459012"/>
            </a:xfrm>
            <a:custGeom>
              <a:avLst/>
              <a:gdLst>
                <a:gd name="connsiteX0" fmla="*/ 47481 w 770812"/>
                <a:gd name="connsiteY0" fmla="*/ 163773 h 468946"/>
                <a:gd name="connsiteX1" fmla="*/ 61129 w 770812"/>
                <a:gd name="connsiteY1" fmla="*/ 122830 h 468946"/>
                <a:gd name="connsiteX2" fmla="*/ 183959 w 770812"/>
                <a:gd name="connsiteY2" fmla="*/ 40943 h 468946"/>
                <a:gd name="connsiteX3" fmla="*/ 252198 w 770812"/>
                <a:gd name="connsiteY3" fmla="*/ 27296 h 468946"/>
                <a:gd name="connsiteX4" fmla="*/ 334084 w 770812"/>
                <a:gd name="connsiteY4" fmla="*/ 0 h 468946"/>
                <a:gd name="connsiteX5" fmla="*/ 593392 w 770812"/>
                <a:gd name="connsiteY5" fmla="*/ 13648 h 468946"/>
                <a:gd name="connsiteX6" fmla="*/ 647983 w 770812"/>
                <a:gd name="connsiteY6" fmla="*/ 27296 h 468946"/>
                <a:gd name="connsiteX7" fmla="*/ 688926 w 770812"/>
                <a:gd name="connsiteY7" fmla="*/ 54591 h 468946"/>
                <a:gd name="connsiteX8" fmla="*/ 743517 w 770812"/>
                <a:gd name="connsiteY8" fmla="*/ 136478 h 468946"/>
                <a:gd name="connsiteX9" fmla="*/ 770812 w 770812"/>
                <a:gd name="connsiteY9" fmla="*/ 218364 h 468946"/>
                <a:gd name="connsiteX10" fmla="*/ 743517 w 770812"/>
                <a:gd name="connsiteY10" fmla="*/ 382137 h 468946"/>
                <a:gd name="connsiteX11" fmla="*/ 716221 w 770812"/>
                <a:gd name="connsiteY11" fmla="*/ 423081 h 468946"/>
                <a:gd name="connsiteX12" fmla="*/ 675278 w 770812"/>
                <a:gd name="connsiteY12" fmla="*/ 450376 h 468946"/>
                <a:gd name="connsiteX13" fmla="*/ 634335 w 770812"/>
                <a:gd name="connsiteY13" fmla="*/ 464024 h 468946"/>
                <a:gd name="connsiteX14" fmla="*/ 470562 w 770812"/>
                <a:gd name="connsiteY14" fmla="*/ 423081 h 468946"/>
                <a:gd name="connsiteX15" fmla="*/ 456914 w 770812"/>
                <a:gd name="connsiteY15" fmla="*/ 382137 h 468946"/>
                <a:gd name="connsiteX16" fmla="*/ 497857 w 770812"/>
                <a:gd name="connsiteY16" fmla="*/ 259308 h 468946"/>
                <a:gd name="connsiteX17" fmla="*/ 566096 w 770812"/>
                <a:gd name="connsiteY17" fmla="*/ 272955 h 468946"/>
                <a:gd name="connsiteX18" fmla="*/ 579744 w 770812"/>
                <a:gd name="connsiteY18" fmla="*/ 313899 h 468946"/>
                <a:gd name="connsiteX19" fmla="*/ 607039 w 770812"/>
                <a:gd name="connsiteY19" fmla="*/ 232012 h 468946"/>
                <a:gd name="connsiteX20" fmla="*/ 525153 w 770812"/>
                <a:gd name="connsiteY20" fmla="*/ 204716 h 468946"/>
                <a:gd name="connsiteX21" fmla="*/ 443266 w 770812"/>
                <a:gd name="connsiteY21" fmla="*/ 177421 h 468946"/>
                <a:gd name="connsiteX22" fmla="*/ 402323 w 770812"/>
                <a:gd name="connsiteY22" fmla="*/ 150125 h 468946"/>
                <a:gd name="connsiteX23" fmla="*/ 293141 w 770812"/>
                <a:gd name="connsiteY23" fmla="*/ 81887 h 468946"/>
                <a:gd name="connsiteX24" fmla="*/ 252198 w 770812"/>
                <a:gd name="connsiteY24" fmla="*/ 68239 h 468946"/>
                <a:gd name="connsiteX25" fmla="*/ 129368 w 770812"/>
                <a:gd name="connsiteY25" fmla="*/ 81887 h 468946"/>
                <a:gd name="connsiteX26" fmla="*/ 61129 w 770812"/>
                <a:gd name="connsiteY26" fmla="*/ 109182 h 468946"/>
                <a:gd name="connsiteX27" fmla="*/ 61129 w 770812"/>
                <a:gd name="connsiteY27" fmla="*/ 109182 h 468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70812" h="468946">
                  <a:moveTo>
                    <a:pt x="47481" y="163773"/>
                  </a:moveTo>
                  <a:cubicBezTo>
                    <a:pt x="52030" y="150125"/>
                    <a:pt x="50957" y="133002"/>
                    <a:pt x="61129" y="122830"/>
                  </a:cubicBezTo>
                  <a:cubicBezTo>
                    <a:pt x="61130" y="122829"/>
                    <a:pt x="163487" y="54591"/>
                    <a:pt x="183959" y="40943"/>
                  </a:cubicBezTo>
                  <a:cubicBezTo>
                    <a:pt x="203260" y="28076"/>
                    <a:pt x="229819" y="33399"/>
                    <a:pt x="252198" y="27296"/>
                  </a:cubicBezTo>
                  <a:cubicBezTo>
                    <a:pt x="279956" y="19726"/>
                    <a:pt x="334084" y="0"/>
                    <a:pt x="334084" y="0"/>
                  </a:cubicBezTo>
                  <a:cubicBezTo>
                    <a:pt x="420520" y="4549"/>
                    <a:pt x="507162" y="6150"/>
                    <a:pt x="593392" y="13648"/>
                  </a:cubicBezTo>
                  <a:cubicBezTo>
                    <a:pt x="612079" y="15273"/>
                    <a:pt x="630743" y="19907"/>
                    <a:pt x="647983" y="27296"/>
                  </a:cubicBezTo>
                  <a:cubicBezTo>
                    <a:pt x="663059" y="33757"/>
                    <a:pt x="675278" y="45493"/>
                    <a:pt x="688926" y="54591"/>
                  </a:cubicBezTo>
                  <a:lnTo>
                    <a:pt x="743517" y="136478"/>
                  </a:lnTo>
                  <a:cubicBezTo>
                    <a:pt x="759477" y="160418"/>
                    <a:pt x="770812" y="218364"/>
                    <a:pt x="770812" y="218364"/>
                  </a:cubicBezTo>
                  <a:cubicBezTo>
                    <a:pt x="766487" y="257287"/>
                    <a:pt x="766382" y="336407"/>
                    <a:pt x="743517" y="382137"/>
                  </a:cubicBezTo>
                  <a:cubicBezTo>
                    <a:pt x="736181" y="396808"/>
                    <a:pt x="727820" y="411482"/>
                    <a:pt x="716221" y="423081"/>
                  </a:cubicBezTo>
                  <a:cubicBezTo>
                    <a:pt x="704623" y="434679"/>
                    <a:pt x="689949" y="443041"/>
                    <a:pt x="675278" y="450376"/>
                  </a:cubicBezTo>
                  <a:cubicBezTo>
                    <a:pt x="662411" y="456810"/>
                    <a:pt x="647983" y="459475"/>
                    <a:pt x="634335" y="464024"/>
                  </a:cubicBezTo>
                  <a:cubicBezTo>
                    <a:pt x="591967" y="459316"/>
                    <a:pt x="507254" y="468946"/>
                    <a:pt x="470562" y="423081"/>
                  </a:cubicBezTo>
                  <a:cubicBezTo>
                    <a:pt x="461575" y="411847"/>
                    <a:pt x="461463" y="395785"/>
                    <a:pt x="456914" y="382137"/>
                  </a:cubicBezTo>
                  <a:cubicBezTo>
                    <a:pt x="457970" y="375801"/>
                    <a:pt x="464275" y="268903"/>
                    <a:pt x="497857" y="259308"/>
                  </a:cubicBezTo>
                  <a:cubicBezTo>
                    <a:pt x="520161" y="252935"/>
                    <a:pt x="543350" y="268406"/>
                    <a:pt x="566096" y="272955"/>
                  </a:cubicBezTo>
                  <a:cubicBezTo>
                    <a:pt x="570645" y="286603"/>
                    <a:pt x="565787" y="310410"/>
                    <a:pt x="579744" y="313899"/>
                  </a:cubicBezTo>
                  <a:cubicBezTo>
                    <a:pt x="641888" y="329435"/>
                    <a:pt x="618268" y="241637"/>
                    <a:pt x="607039" y="232012"/>
                  </a:cubicBezTo>
                  <a:cubicBezTo>
                    <a:pt x="585194" y="213287"/>
                    <a:pt x="552448" y="213814"/>
                    <a:pt x="525153" y="204716"/>
                  </a:cubicBezTo>
                  <a:cubicBezTo>
                    <a:pt x="525148" y="204714"/>
                    <a:pt x="443271" y="177425"/>
                    <a:pt x="443266" y="177421"/>
                  </a:cubicBezTo>
                  <a:lnTo>
                    <a:pt x="402323" y="150125"/>
                  </a:lnTo>
                  <a:cubicBezTo>
                    <a:pt x="359067" y="85242"/>
                    <a:pt x="390588" y="114369"/>
                    <a:pt x="293141" y="81887"/>
                  </a:cubicBezTo>
                  <a:lnTo>
                    <a:pt x="252198" y="68239"/>
                  </a:lnTo>
                  <a:cubicBezTo>
                    <a:pt x="211255" y="72788"/>
                    <a:pt x="169333" y="71896"/>
                    <a:pt x="129368" y="81887"/>
                  </a:cubicBezTo>
                  <a:cubicBezTo>
                    <a:pt x="0" y="114229"/>
                    <a:pt x="149675" y="109182"/>
                    <a:pt x="61129" y="109182"/>
                  </a:cubicBezTo>
                  <a:lnTo>
                    <a:pt x="61129" y="109182"/>
                  </a:lnTo>
                </a:path>
              </a:pathLst>
            </a:custGeom>
            <a:solidFill>
              <a:srgbClr val="00B05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 userDrawn="1"/>
          </p:nvSpPr>
          <p:spPr>
            <a:xfrm rot="5400000" flipH="1">
              <a:off x="1171896" y="6198892"/>
              <a:ext cx="179240" cy="1124983"/>
            </a:xfrm>
            <a:custGeom>
              <a:avLst/>
              <a:gdLst>
                <a:gd name="connsiteX0" fmla="*/ 150125 w 218364"/>
                <a:gd name="connsiteY0" fmla="*/ 1149331 h 1149331"/>
                <a:gd name="connsiteX1" fmla="*/ 95534 w 218364"/>
                <a:gd name="connsiteY1" fmla="*/ 1040149 h 1149331"/>
                <a:gd name="connsiteX2" fmla="*/ 68239 w 218364"/>
                <a:gd name="connsiteY2" fmla="*/ 999206 h 1149331"/>
                <a:gd name="connsiteX3" fmla="*/ 54591 w 218364"/>
                <a:gd name="connsiteY3" fmla="*/ 944615 h 1149331"/>
                <a:gd name="connsiteX4" fmla="*/ 40943 w 218364"/>
                <a:gd name="connsiteY4" fmla="*/ 821785 h 1149331"/>
                <a:gd name="connsiteX5" fmla="*/ 68239 w 218364"/>
                <a:gd name="connsiteY5" fmla="*/ 412352 h 1149331"/>
                <a:gd name="connsiteX6" fmla="*/ 54591 w 218364"/>
                <a:gd name="connsiteY6" fmla="*/ 275874 h 1149331"/>
                <a:gd name="connsiteX7" fmla="*/ 40943 w 218364"/>
                <a:gd name="connsiteY7" fmla="*/ 234931 h 1149331"/>
                <a:gd name="connsiteX8" fmla="*/ 27296 w 218364"/>
                <a:gd name="connsiteY8" fmla="*/ 166692 h 1149331"/>
                <a:gd name="connsiteX9" fmla="*/ 0 w 218364"/>
                <a:gd name="connsiteY9" fmla="*/ 84806 h 1149331"/>
                <a:gd name="connsiteX10" fmla="*/ 54591 w 218364"/>
                <a:gd name="connsiteY10" fmla="*/ 16567 h 1149331"/>
                <a:gd name="connsiteX11" fmla="*/ 136478 w 218364"/>
                <a:gd name="connsiteY11" fmla="*/ 71158 h 1149331"/>
                <a:gd name="connsiteX12" fmla="*/ 191069 w 218364"/>
                <a:gd name="connsiteY12" fmla="*/ 153045 h 1149331"/>
                <a:gd name="connsiteX13" fmla="*/ 218364 w 218364"/>
                <a:gd name="connsiteY13" fmla="*/ 193988 h 1149331"/>
                <a:gd name="connsiteX14" fmla="*/ 204716 w 218364"/>
                <a:gd name="connsiteY14" fmla="*/ 344113 h 1149331"/>
                <a:gd name="connsiteX15" fmla="*/ 122830 w 218364"/>
                <a:gd name="connsiteY15" fmla="*/ 507886 h 1149331"/>
                <a:gd name="connsiteX16" fmla="*/ 95534 w 218364"/>
                <a:gd name="connsiteY16" fmla="*/ 589773 h 1149331"/>
                <a:gd name="connsiteX17" fmla="*/ 81887 w 218364"/>
                <a:gd name="connsiteY17" fmla="*/ 630716 h 1149331"/>
                <a:gd name="connsiteX18" fmla="*/ 95534 w 218364"/>
                <a:gd name="connsiteY18" fmla="*/ 1012854 h 1149331"/>
                <a:gd name="connsiteX19" fmla="*/ 122830 w 218364"/>
                <a:gd name="connsiteY19" fmla="*/ 1094740 h 1149331"/>
                <a:gd name="connsiteX20" fmla="*/ 136478 w 218364"/>
                <a:gd name="connsiteY20" fmla="*/ 1135683 h 1149331"/>
                <a:gd name="connsiteX21" fmla="*/ 150125 w 218364"/>
                <a:gd name="connsiteY21" fmla="*/ 1149331 h 1149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18364" h="1149331">
                  <a:moveTo>
                    <a:pt x="150125" y="1149331"/>
                  </a:moveTo>
                  <a:cubicBezTo>
                    <a:pt x="131928" y="1112937"/>
                    <a:pt x="115018" y="1075870"/>
                    <a:pt x="95534" y="1040149"/>
                  </a:cubicBezTo>
                  <a:cubicBezTo>
                    <a:pt x="87680" y="1025749"/>
                    <a:pt x="74700" y="1014282"/>
                    <a:pt x="68239" y="999206"/>
                  </a:cubicBezTo>
                  <a:cubicBezTo>
                    <a:pt x="60850" y="981966"/>
                    <a:pt x="59140" y="962812"/>
                    <a:pt x="54591" y="944615"/>
                  </a:cubicBezTo>
                  <a:cubicBezTo>
                    <a:pt x="50042" y="903672"/>
                    <a:pt x="40943" y="862980"/>
                    <a:pt x="40943" y="821785"/>
                  </a:cubicBezTo>
                  <a:cubicBezTo>
                    <a:pt x="40943" y="662477"/>
                    <a:pt x="53522" y="559524"/>
                    <a:pt x="68239" y="412352"/>
                  </a:cubicBezTo>
                  <a:cubicBezTo>
                    <a:pt x="63690" y="366859"/>
                    <a:pt x="61543" y="321062"/>
                    <a:pt x="54591" y="275874"/>
                  </a:cubicBezTo>
                  <a:cubicBezTo>
                    <a:pt x="52403" y="261655"/>
                    <a:pt x="44432" y="248887"/>
                    <a:pt x="40943" y="234931"/>
                  </a:cubicBezTo>
                  <a:cubicBezTo>
                    <a:pt x="35317" y="212427"/>
                    <a:pt x="33399" y="189071"/>
                    <a:pt x="27296" y="166692"/>
                  </a:cubicBezTo>
                  <a:cubicBezTo>
                    <a:pt x="19726" y="138934"/>
                    <a:pt x="0" y="84806"/>
                    <a:pt x="0" y="84806"/>
                  </a:cubicBezTo>
                  <a:cubicBezTo>
                    <a:pt x="5355" y="63388"/>
                    <a:pt x="4890" y="0"/>
                    <a:pt x="54591" y="16567"/>
                  </a:cubicBezTo>
                  <a:cubicBezTo>
                    <a:pt x="85713" y="26941"/>
                    <a:pt x="136478" y="71158"/>
                    <a:pt x="136478" y="71158"/>
                  </a:cubicBezTo>
                  <a:cubicBezTo>
                    <a:pt x="214952" y="45000"/>
                    <a:pt x="159705" y="48496"/>
                    <a:pt x="191069" y="153045"/>
                  </a:cubicBezTo>
                  <a:cubicBezTo>
                    <a:pt x="195782" y="168756"/>
                    <a:pt x="209266" y="180340"/>
                    <a:pt x="218364" y="193988"/>
                  </a:cubicBezTo>
                  <a:cubicBezTo>
                    <a:pt x="213815" y="244030"/>
                    <a:pt x="213448" y="294630"/>
                    <a:pt x="204716" y="344113"/>
                  </a:cubicBezTo>
                  <a:cubicBezTo>
                    <a:pt x="191155" y="420961"/>
                    <a:pt x="165895" y="443290"/>
                    <a:pt x="122830" y="507886"/>
                  </a:cubicBezTo>
                  <a:cubicBezTo>
                    <a:pt x="106870" y="531826"/>
                    <a:pt x="104632" y="562477"/>
                    <a:pt x="95534" y="589773"/>
                  </a:cubicBezTo>
                  <a:lnTo>
                    <a:pt x="81887" y="630716"/>
                  </a:lnTo>
                  <a:cubicBezTo>
                    <a:pt x="86436" y="758095"/>
                    <a:pt x="84331" y="885887"/>
                    <a:pt x="95534" y="1012854"/>
                  </a:cubicBezTo>
                  <a:cubicBezTo>
                    <a:pt x="98063" y="1041515"/>
                    <a:pt x="113731" y="1067445"/>
                    <a:pt x="122830" y="1094740"/>
                  </a:cubicBezTo>
                  <a:cubicBezTo>
                    <a:pt x="127379" y="1108388"/>
                    <a:pt x="122092" y="1135683"/>
                    <a:pt x="136478" y="1135683"/>
                  </a:cubicBezTo>
                  <a:lnTo>
                    <a:pt x="150125" y="1149331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 userDrawn="1"/>
          </p:nvSpPr>
          <p:spPr>
            <a:xfrm rot="5400000" flipH="1">
              <a:off x="923166" y="6027860"/>
              <a:ext cx="862594" cy="694074"/>
            </a:xfrm>
            <a:custGeom>
              <a:avLst/>
              <a:gdLst>
                <a:gd name="connsiteX0" fmla="*/ 0 w 1050877"/>
                <a:gd name="connsiteY0" fmla="*/ 546499 h 709096"/>
                <a:gd name="connsiteX1" fmla="*/ 40943 w 1050877"/>
                <a:gd name="connsiteY1" fmla="*/ 369078 h 709096"/>
                <a:gd name="connsiteX2" fmla="*/ 68238 w 1050877"/>
                <a:gd name="connsiteY2" fmla="*/ 328134 h 709096"/>
                <a:gd name="connsiteX3" fmla="*/ 81886 w 1050877"/>
                <a:gd name="connsiteY3" fmla="*/ 287191 h 709096"/>
                <a:gd name="connsiteX4" fmla="*/ 136477 w 1050877"/>
                <a:gd name="connsiteY4" fmla="*/ 205305 h 709096"/>
                <a:gd name="connsiteX5" fmla="*/ 163773 w 1050877"/>
                <a:gd name="connsiteY5" fmla="*/ 164361 h 709096"/>
                <a:gd name="connsiteX6" fmla="*/ 204716 w 1050877"/>
                <a:gd name="connsiteY6" fmla="*/ 150714 h 709096"/>
                <a:gd name="connsiteX7" fmla="*/ 272955 w 1050877"/>
                <a:gd name="connsiteY7" fmla="*/ 96122 h 709096"/>
                <a:gd name="connsiteX8" fmla="*/ 313898 w 1050877"/>
                <a:gd name="connsiteY8" fmla="*/ 55179 h 709096"/>
                <a:gd name="connsiteX9" fmla="*/ 395785 w 1050877"/>
                <a:gd name="connsiteY9" fmla="*/ 27884 h 709096"/>
                <a:gd name="connsiteX10" fmla="*/ 436728 w 1050877"/>
                <a:gd name="connsiteY10" fmla="*/ 14236 h 709096"/>
                <a:gd name="connsiteX11" fmla="*/ 709683 w 1050877"/>
                <a:gd name="connsiteY11" fmla="*/ 27884 h 709096"/>
                <a:gd name="connsiteX12" fmla="*/ 805217 w 1050877"/>
                <a:gd name="connsiteY12" fmla="*/ 137066 h 709096"/>
                <a:gd name="connsiteX13" fmla="*/ 846161 w 1050877"/>
                <a:gd name="connsiteY13" fmla="*/ 164361 h 709096"/>
                <a:gd name="connsiteX14" fmla="*/ 859809 w 1050877"/>
                <a:gd name="connsiteY14" fmla="*/ 205305 h 709096"/>
                <a:gd name="connsiteX15" fmla="*/ 887104 w 1050877"/>
                <a:gd name="connsiteY15" fmla="*/ 246248 h 709096"/>
                <a:gd name="connsiteX16" fmla="*/ 914400 w 1050877"/>
                <a:gd name="connsiteY16" fmla="*/ 328134 h 709096"/>
                <a:gd name="connsiteX17" fmla="*/ 928047 w 1050877"/>
                <a:gd name="connsiteY17" fmla="*/ 369078 h 709096"/>
                <a:gd name="connsiteX18" fmla="*/ 968991 w 1050877"/>
                <a:gd name="connsiteY18" fmla="*/ 573794 h 709096"/>
                <a:gd name="connsiteX19" fmla="*/ 1009934 w 1050877"/>
                <a:gd name="connsiteY19" fmla="*/ 655681 h 709096"/>
                <a:gd name="connsiteX20" fmla="*/ 1050877 w 1050877"/>
                <a:gd name="connsiteY20" fmla="*/ 682976 h 709096"/>
                <a:gd name="connsiteX21" fmla="*/ 887104 w 1050877"/>
                <a:gd name="connsiteY21" fmla="*/ 682976 h 709096"/>
                <a:gd name="connsiteX22" fmla="*/ 846161 w 1050877"/>
                <a:gd name="connsiteY22" fmla="*/ 655681 h 709096"/>
                <a:gd name="connsiteX23" fmla="*/ 818865 w 1050877"/>
                <a:gd name="connsiteY23" fmla="*/ 573794 h 709096"/>
                <a:gd name="connsiteX24" fmla="*/ 805217 w 1050877"/>
                <a:gd name="connsiteY24" fmla="*/ 532851 h 709096"/>
                <a:gd name="connsiteX25" fmla="*/ 791570 w 1050877"/>
                <a:gd name="connsiteY25" fmla="*/ 450964 h 709096"/>
                <a:gd name="connsiteX26" fmla="*/ 777922 w 1050877"/>
                <a:gd name="connsiteY26" fmla="*/ 396373 h 709096"/>
                <a:gd name="connsiteX27" fmla="*/ 764274 w 1050877"/>
                <a:gd name="connsiteY27" fmla="*/ 300839 h 709096"/>
                <a:gd name="connsiteX28" fmla="*/ 736979 w 1050877"/>
                <a:gd name="connsiteY28" fmla="*/ 218952 h 709096"/>
                <a:gd name="connsiteX29" fmla="*/ 723331 w 1050877"/>
                <a:gd name="connsiteY29" fmla="*/ 178009 h 709096"/>
                <a:gd name="connsiteX30" fmla="*/ 696035 w 1050877"/>
                <a:gd name="connsiteY30" fmla="*/ 137066 h 709096"/>
                <a:gd name="connsiteX31" fmla="*/ 655092 w 1050877"/>
                <a:gd name="connsiteY31" fmla="*/ 55179 h 709096"/>
                <a:gd name="connsiteX32" fmla="*/ 573206 w 1050877"/>
                <a:gd name="connsiteY32" fmla="*/ 27884 h 709096"/>
                <a:gd name="connsiteX33" fmla="*/ 532262 w 1050877"/>
                <a:gd name="connsiteY33" fmla="*/ 588 h 709096"/>
                <a:gd name="connsiteX34" fmla="*/ 327546 w 1050877"/>
                <a:gd name="connsiteY34" fmla="*/ 27884 h 709096"/>
                <a:gd name="connsiteX35" fmla="*/ 245659 w 1050877"/>
                <a:gd name="connsiteY35" fmla="*/ 82475 h 709096"/>
                <a:gd name="connsiteX36" fmla="*/ 204716 w 1050877"/>
                <a:gd name="connsiteY36" fmla="*/ 164361 h 709096"/>
                <a:gd name="connsiteX37" fmla="*/ 191068 w 1050877"/>
                <a:gd name="connsiteY37" fmla="*/ 205305 h 709096"/>
                <a:gd name="connsiteX38" fmla="*/ 136477 w 1050877"/>
                <a:gd name="connsiteY38" fmla="*/ 314487 h 709096"/>
                <a:gd name="connsiteX39" fmla="*/ 122829 w 1050877"/>
                <a:gd name="connsiteY39" fmla="*/ 355430 h 709096"/>
                <a:gd name="connsiteX40" fmla="*/ 95534 w 1050877"/>
                <a:gd name="connsiteY40" fmla="*/ 396373 h 709096"/>
                <a:gd name="connsiteX41" fmla="*/ 68238 w 1050877"/>
                <a:gd name="connsiteY41" fmla="*/ 478260 h 709096"/>
                <a:gd name="connsiteX42" fmla="*/ 27295 w 1050877"/>
                <a:gd name="connsiteY42" fmla="*/ 437316 h 709096"/>
                <a:gd name="connsiteX43" fmla="*/ 27295 w 1050877"/>
                <a:gd name="connsiteY43" fmla="*/ 437316 h 709096"/>
                <a:gd name="connsiteX44" fmla="*/ 27295 w 1050877"/>
                <a:gd name="connsiteY44" fmla="*/ 437316 h 70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50877" h="709096">
                  <a:moveTo>
                    <a:pt x="0" y="546499"/>
                  </a:moveTo>
                  <a:cubicBezTo>
                    <a:pt x="6292" y="502449"/>
                    <a:pt x="13691" y="409957"/>
                    <a:pt x="40943" y="369078"/>
                  </a:cubicBezTo>
                  <a:cubicBezTo>
                    <a:pt x="50041" y="355430"/>
                    <a:pt x="60903" y="342805"/>
                    <a:pt x="68238" y="328134"/>
                  </a:cubicBezTo>
                  <a:cubicBezTo>
                    <a:pt x="74672" y="315267"/>
                    <a:pt x="74900" y="299767"/>
                    <a:pt x="81886" y="287191"/>
                  </a:cubicBezTo>
                  <a:cubicBezTo>
                    <a:pt x="97818" y="258514"/>
                    <a:pt x="118280" y="232600"/>
                    <a:pt x="136477" y="205305"/>
                  </a:cubicBezTo>
                  <a:lnTo>
                    <a:pt x="163773" y="164361"/>
                  </a:lnTo>
                  <a:cubicBezTo>
                    <a:pt x="171753" y="152391"/>
                    <a:pt x="191068" y="155263"/>
                    <a:pt x="204716" y="150714"/>
                  </a:cubicBezTo>
                  <a:cubicBezTo>
                    <a:pt x="265762" y="59145"/>
                    <a:pt x="193849" y="148859"/>
                    <a:pt x="272955" y="96122"/>
                  </a:cubicBezTo>
                  <a:cubicBezTo>
                    <a:pt x="289014" y="85416"/>
                    <a:pt x="297026" y="64552"/>
                    <a:pt x="313898" y="55179"/>
                  </a:cubicBezTo>
                  <a:cubicBezTo>
                    <a:pt x="339049" y="41206"/>
                    <a:pt x="368489" y="36982"/>
                    <a:pt x="395785" y="27884"/>
                  </a:cubicBezTo>
                  <a:lnTo>
                    <a:pt x="436728" y="14236"/>
                  </a:lnTo>
                  <a:cubicBezTo>
                    <a:pt x="527713" y="18785"/>
                    <a:pt x="619350" y="16101"/>
                    <a:pt x="709683" y="27884"/>
                  </a:cubicBezTo>
                  <a:cubicBezTo>
                    <a:pt x="751204" y="33300"/>
                    <a:pt x="794963" y="121685"/>
                    <a:pt x="805217" y="137066"/>
                  </a:cubicBezTo>
                  <a:cubicBezTo>
                    <a:pt x="814316" y="150714"/>
                    <a:pt x="832513" y="155263"/>
                    <a:pt x="846161" y="164361"/>
                  </a:cubicBezTo>
                  <a:cubicBezTo>
                    <a:pt x="850710" y="178009"/>
                    <a:pt x="853375" y="192438"/>
                    <a:pt x="859809" y="205305"/>
                  </a:cubicBezTo>
                  <a:cubicBezTo>
                    <a:pt x="867144" y="219976"/>
                    <a:pt x="880442" y="231259"/>
                    <a:pt x="887104" y="246248"/>
                  </a:cubicBezTo>
                  <a:cubicBezTo>
                    <a:pt x="898789" y="272540"/>
                    <a:pt x="905302" y="300839"/>
                    <a:pt x="914400" y="328134"/>
                  </a:cubicBezTo>
                  <a:lnTo>
                    <a:pt x="928047" y="369078"/>
                  </a:lnTo>
                  <a:cubicBezTo>
                    <a:pt x="939477" y="449090"/>
                    <a:pt x="942666" y="494816"/>
                    <a:pt x="968991" y="573794"/>
                  </a:cubicBezTo>
                  <a:cubicBezTo>
                    <a:pt x="980091" y="607095"/>
                    <a:pt x="983476" y="629223"/>
                    <a:pt x="1009934" y="655681"/>
                  </a:cubicBezTo>
                  <a:cubicBezTo>
                    <a:pt x="1021532" y="667279"/>
                    <a:pt x="1037229" y="673878"/>
                    <a:pt x="1050877" y="682976"/>
                  </a:cubicBezTo>
                  <a:cubicBezTo>
                    <a:pt x="982254" y="705851"/>
                    <a:pt x="991584" y="709096"/>
                    <a:pt x="887104" y="682976"/>
                  </a:cubicBezTo>
                  <a:cubicBezTo>
                    <a:pt x="871191" y="678998"/>
                    <a:pt x="859809" y="664779"/>
                    <a:pt x="846161" y="655681"/>
                  </a:cubicBezTo>
                  <a:lnTo>
                    <a:pt x="818865" y="573794"/>
                  </a:lnTo>
                  <a:lnTo>
                    <a:pt x="805217" y="532851"/>
                  </a:lnTo>
                  <a:cubicBezTo>
                    <a:pt x="800668" y="505555"/>
                    <a:pt x="796997" y="478099"/>
                    <a:pt x="791570" y="450964"/>
                  </a:cubicBezTo>
                  <a:cubicBezTo>
                    <a:pt x="787892" y="432571"/>
                    <a:pt x="781277" y="414827"/>
                    <a:pt x="777922" y="396373"/>
                  </a:cubicBezTo>
                  <a:cubicBezTo>
                    <a:pt x="772168" y="364724"/>
                    <a:pt x="771507" y="332183"/>
                    <a:pt x="764274" y="300839"/>
                  </a:cubicBezTo>
                  <a:cubicBezTo>
                    <a:pt x="757804" y="272804"/>
                    <a:pt x="746077" y="246248"/>
                    <a:pt x="736979" y="218952"/>
                  </a:cubicBezTo>
                  <a:cubicBezTo>
                    <a:pt x="732430" y="205304"/>
                    <a:pt x="731311" y="189979"/>
                    <a:pt x="723331" y="178009"/>
                  </a:cubicBezTo>
                  <a:lnTo>
                    <a:pt x="696035" y="137066"/>
                  </a:lnTo>
                  <a:cubicBezTo>
                    <a:pt x="688599" y="114755"/>
                    <a:pt x="677373" y="69105"/>
                    <a:pt x="655092" y="55179"/>
                  </a:cubicBezTo>
                  <a:cubicBezTo>
                    <a:pt x="630694" y="39930"/>
                    <a:pt x="573206" y="27884"/>
                    <a:pt x="573206" y="27884"/>
                  </a:cubicBezTo>
                  <a:cubicBezTo>
                    <a:pt x="559558" y="18785"/>
                    <a:pt x="548629" y="1679"/>
                    <a:pt x="532262" y="588"/>
                  </a:cubicBezTo>
                  <a:cubicBezTo>
                    <a:pt x="523443" y="0"/>
                    <a:pt x="376000" y="965"/>
                    <a:pt x="327546" y="27884"/>
                  </a:cubicBezTo>
                  <a:cubicBezTo>
                    <a:pt x="298869" y="43816"/>
                    <a:pt x="245659" y="82475"/>
                    <a:pt x="245659" y="82475"/>
                  </a:cubicBezTo>
                  <a:cubicBezTo>
                    <a:pt x="211358" y="185382"/>
                    <a:pt x="257627" y="58540"/>
                    <a:pt x="204716" y="164361"/>
                  </a:cubicBezTo>
                  <a:cubicBezTo>
                    <a:pt x="198282" y="177228"/>
                    <a:pt x="197021" y="192208"/>
                    <a:pt x="191068" y="205305"/>
                  </a:cubicBezTo>
                  <a:cubicBezTo>
                    <a:pt x="174230" y="242348"/>
                    <a:pt x="149345" y="275885"/>
                    <a:pt x="136477" y="314487"/>
                  </a:cubicBezTo>
                  <a:cubicBezTo>
                    <a:pt x="131928" y="328135"/>
                    <a:pt x="129263" y="342563"/>
                    <a:pt x="122829" y="355430"/>
                  </a:cubicBezTo>
                  <a:cubicBezTo>
                    <a:pt x="115494" y="370101"/>
                    <a:pt x="102196" y="381384"/>
                    <a:pt x="95534" y="396373"/>
                  </a:cubicBezTo>
                  <a:cubicBezTo>
                    <a:pt x="83849" y="422665"/>
                    <a:pt x="68238" y="478260"/>
                    <a:pt x="68238" y="478260"/>
                  </a:cubicBezTo>
                  <a:cubicBezTo>
                    <a:pt x="23510" y="448440"/>
                    <a:pt x="27295" y="467367"/>
                    <a:pt x="27295" y="437316"/>
                  </a:cubicBezTo>
                  <a:lnTo>
                    <a:pt x="27295" y="437316"/>
                  </a:lnTo>
                  <a:lnTo>
                    <a:pt x="27295" y="437316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 userDrawn="1"/>
          </p:nvSpPr>
          <p:spPr>
            <a:xfrm rot="5400000" flipH="1">
              <a:off x="1527610" y="6171464"/>
              <a:ext cx="426797" cy="737317"/>
            </a:xfrm>
            <a:custGeom>
              <a:avLst/>
              <a:gdLst>
                <a:gd name="connsiteX0" fmla="*/ 31364 w 519956"/>
                <a:gd name="connsiteY0" fmla="*/ 704194 h 753275"/>
                <a:gd name="connsiteX1" fmla="*/ 99603 w 519956"/>
                <a:gd name="connsiteY1" fmla="*/ 595012 h 753275"/>
                <a:gd name="connsiteX2" fmla="*/ 195138 w 519956"/>
                <a:gd name="connsiteY2" fmla="*/ 472182 h 753275"/>
                <a:gd name="connsiteX3" fmla="*/ 208785 w 519956"/>
                <a:gd name="connsiteY3" fmla="*/ 431239 h 753275"/>
                <a:gd name="connsiteX4" fmla="*/ 290672 w 519956"/>
                <a:gd name="connsiteY4" fmla="*/ 308409 h 753275"/>
                <a:gd name="connsiteX5" fmla="*/ 317967 w 519956"/>
                <a:gd name="connsiteY5" fmla="*/ 240170 h 753275"/>
                <a:gd name="connsiteX6" fmla="*/ 304320 w 519956"/>
                <a:gd name="connsiteY6" fmla="*/ 76397 h 753275"/>
                <a:gd name="connsiteX7" fmla="*/ 317967 w 519956"/>
                <a:gd name="connsiteY7" fmla="*/ 35454 h 753275"/>
                <a:gd name="connsiteX8" fmla="*/ 358911 w 519956"/>
                <a:gd name="connsiteY8" fmla="*/ 21806 h 753275"/>
                <a:gd name="connsiteX9" fmla="*/ 386206 w 519956"/>
                <a:gd name="connsiteY9" fmla="*/ 62749 h 753275"/>
                <a:gd name="connsiteX10" fmla="*/ 454445 w 519956"/>
                <a:gd name="connsiteY10" fmla="*/ 117340 h 753275"/>
                <a:gd name="connsiteX11" fmla="*/ 427149 w 519956"/>
                <a:gd name="connsiteY11" fmla="*/ 158284 h 753275"/>
                <a:gd name="connsiteX12" fmla="*/ 454445 w 519956"/>
                <a:gd name="connsiteY12" fmla="*/ 212875 h 753275"/>
                <a:gd name="connsiteX13" fmla="*/ 331615 w 519956"/>
                <a:gd name="connsiteY13" fmla="*/ 308409 h 753275"/>
                <a:gd name="connsiteX14" fmla="*/ 236081 w 519956"/>
                <a:gd name="connsiteY14" fmla="*/ 417591 h 753275"/>
                <a:gd name="connsiteX15" fmla="*/ 181490 w 519956"/>
                <a:gd name="connsiteY15" fmla="*/ 499478 h 753275"/>
                <a:gd name="connsiteX16" fmla="*/ 126899 w 519956"/>
                <a:gd name="connsiteY16" fmla="*/ 581364 h 753275"/>
                <a:gd name="connsiteX17" fmla="*/ 99603 w 519956"/>
                <a:gd name="connsiteY17" fmla="*/ 622307 h 753275"/>
                <a:gd name="connsiteX18" fmla="*/ 58660 w 519956"/>
                <a:gd name="connsiteY18" fmla="*/ 649603 h 753275"/>
                <a:gd name="connsiteX19" fmla="*/ 31364 w 519956"/>
                <a:gd name="connsiteY19" fmla="*/ 690546 h 753275"/>
                <a:gd name="connsiteX20" fmla="*/ 31364 w 519956"/>
                <a:gd name="connsiteY20" fmla="*/ 704194 h 75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9956" h="753275">
                  <a:moveTo>
                    <a:pt x="31364" y="704194"/>
                  </a:moveTo>
                  <a:cubicBezTo>
                    <a:pt x="42737" y="688272"/>
                    <a:pt x="34720" y="638267"/>
                    <a:pt x="99603" y="595012"/>
                  </a:cubicBezTo>
                  <a:cubicBezTo>
                    <a:pt x="164900" y="497066"/>
                    <a:pt x="130997" y="536322"/>
                    <a:pt x="195138" y="472182"/>
                  </a:cubicBezTo>
                  <a:cubicBezTo>
                    <a:pt x="199687" y="458534"/>
                    <a:pt x="201799" y="443815"/>
                    <a:pt x="208785" y="431239"/>
                  </a:cubicBezTo>
                  <a:cubicBezTo>
                    <a:pt x="208795" y="431222"/>
                    <a:pt x="277018" y="328889"/>
                    <a:pt x="290672" y="308409"/>
                  </a:cubicBezTo>
                  <a:cubicBezTo>
                    <a:pt x="304262" y="288025"/>
                    <a:pt x="308869" y="262916"/>
                    <a:pt x="317967" y="240170"/>
                  </a:cubicBezTo>
                  <a:cubicBezTo>
                    <a:pt x="313418" y="185579"/>
                    <a:pt x="304320" y="131177"/>
                    <a:pt x="304320" y="76397"/>
                  </a:cubicBezTo>
                  <a:cubicBezTo>
                    <a:pt x="304320" y="62011"/>
                    <a:pt x="307795" y="45626"/>
                    <a:pt x="317967" y="35454"/>
                  </a:cubicBezTo>
                  <a:cubicBezTo>
                    <a:pt x="328140" y="25281"/>
                    <a:pt x="345263" y="26355"/>
                    <a:pt x="358911" y="21806"/>
                  </a:cubicBezTo>
                  <a:cubicBezTo>
                    <a:pt x="368009" y="35454"/>
                    <a:pt x="373398" y="52502"/>
                    <a:pt x="386206" y="62749"/>
                  </a:cubicBezTo>
                  <a:cubicBezTo>
                    <a:pt x="480382" y="138090"/>
                    <a:pt x="376216" y="0"/>
                    <a:pt x="454445" y="117340"/>
                  </a:cubicBezTo>
                  <a:cubicBezTo>
                    <a:pt x="445346" y="130988"/>
                    <a:pt x="423171" y="142371"/>
                    <a:pt x="427149" y="158284"/>
                  </a:cubicBezTo>
                  <a:cubicBezTo>
                    <a:pt x="434428" y="187399"/>
                    <a:pt x="519956" y="147364"/>
                    <a:pt x="454445" y="212875"/>
                  </a:cubicBezTo>
                  <a:cubicBezTo>
                    <a:pt x="351247" y="316073"/>
                    <a:pt x="398845" y="221971"/>
                    <a:pt x="331615" y="308409"/>
                  </a:cubicBezTo>
                  <a:cubicBezTo>
                    <a:pt x="245879" y="418641"/>
                    <a:pt x="315343" y="364751"/>
                    <a:pt x="236081" y="417591"/>
                  </a:cubicBezTo>
                  <a:cubicBezTo>
                    <a:pt x="209980" y="495893"/>
                    <a:pt x="241124" y="422805"/>
                    <a:pt x="181490" y="499478"/>
                  </a:cubicBezTo>
                  <a:cubicBezTo>
                    <a:pt x="161350" y="525373"/>
                    <a:pt x="145096" y="554069"/>
                    <a:pt x="126899" y="581364"/>
                  </a:cubicBezTo>
                  <a:lnTo>
                    <a:pt x="99603" y="622307"/>
                  </a:lnTo>
                  <a:cubicBezTo>
                    <a:pt x="90504" y="635955"/>
                    <a:pt x="72308" y="640504"/>
                    <a:pt x="58660" y="649603"/>
                  </a:cubicBezTo>
                  <a:cubicBezTo>
                    <a:pt x="49561" y="663251"/>
                    <a:pt x="38699" y="675875"/>
                    <a:pt x="31364" y="690546"/>
                  </a:cubicBezTo>
                  <a:cubicBezTo>
                    <a:pt x="0" y="753275"/>
                    <a:pt x="19991" y="720116"/>
                    <a:pt x="31364" y="704194"/>
                  </a:cubicBez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 userDrawn="1"/>
          </p:nvSpPr>
          <p:spPr>
            <a:xfrm rot="5400000" flipH="1">
              <a:off x="1917355" y="6280532"/>
              <a:ext cx="247236" cy="279343"/>
            </a:xfrm>
            <a:custGeom>
              <a:avLst/>
              <a:gdLst>
                <a:gd name="connsiteX0" fmla="*/ 76144 w 301202"/>
                <a:gd name="connsiteY0" fmla="*/ 80672 h 285389"/>
                <a:gd name="connsiteX1" fmla="*/ 117087 w 301202"/>
                <a:gd name="connsiteY1" fmla="*/ 94320 h 285389"/>
                <a:gd name="connsiteX2" fmla="*/ 185326 w 301202"/>
                <a:gd name="connsiteY2" fmla="*/ 148911 h 285389"/>
                <a:gd name="connsiteX3" fmla="*/ 198974 w 301202"/>
                <a:gd name="connsiteY3" fmla="*/ 189854 h 285389"/>
                <a:gd name="connsiteX4" fmla="*/ 212622 w 301202"/>
                <a:gd name="connsiteY4" fmla="*/ 271741 h 285389"/>
                <a:gd name="connsiteX5" fmla="*/ 253565 w 301202"/>
                <a:gd name="connsiteY5" fmla="*/ 285389 h 285389"/>
                <a:gd name="connsiteX6" fmla="*/ 280861 w 301202"/>
                <a:gd name="connsiteY6" fmla="*/ 244445 h 285389"/>
                <a:gd name="connsiteX7" fmla="*/ 280861 w 301202"/>
                <a:gd name="connsiteY7" fmla="*/ 107968 h 285389"/>
                <a:gd name="connsiteX8" fmla="*/ 253565 w 301202"/>
                <a:gd name="connsiteY8" fmla="*/ 67024 h 285389"/>
                <a:gd name="connsiteX9" fmla="*/ 212622 w 301202"/>
                <a:gd name="connsiteY9" fmla="*/ 53377 h 285389"/>
                <a:gd name="connsiteX10" fmla="*/ 62496 w 301202"/>
                <a:gd name="connsiteY10" fmla="*/ 39729 h 285389"/>
                <a:gd name="connsiteX11" fmla="*/ 76144 w 301202"/>
                <a:gd name="connsiteY11" fmla="*/ 80672 h 285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202" h="285389">
                  <a:moveTo>
                    <a:pt x="76144" y="80672"/>
                  </a:moveTo>
                  <a:cubicBezTo>
                    <a:pt x="85242" y="89770"/>
                    <a:pt x="105853" y="85333"/>
                    <a:pt x="117087" y="94320"/>
                  </a:cubicBezTo>
                  <a:cubicBezTo>
                    <a:pt x="205276" y="164871"/>
                    <a:pt x="82415" y="114606"/>
                    <a:pt x="185326" y="148911"/>
                  </a:cubicBezTo>
                  <a:cubicBezTo>
                    <a:pt x="189875" y="162559"/>
                    <a:pt x="195853" y="175811"/>
                    <a:pt x="198974" y="189854"/>
                  </a:cubicBezTo>
                  <a:cubicBezTo>
                    <a:pt x="204977" y="216867"/>
                    <a:pt x="198893" y="247715"/>
                    <a:pt x="212622" y="271741"/>
                  </a:cubicBezTo>
                  <a:cubicBezTo>
                    <a:pt x="219759" y="284232"/>
                    <a:pt x="239917" y="280840"/>
                    <a:pt x="253565" y="285389"/>
                  </a:cubicBezTo>
                  <a:cubicBezTo>
                    <a:pt x="262664" y="271741"/>
                    <a:pt x="274400" y="259522"/>
                    <a:pt x="280861" y="244445"/>
                  </a:cubicBezTo>
                  <a:cubicBezTo>
                    <a:pt x="301202" y="196982"/>
                    <a:pt x="297617" y="158235"/>
                    <a:pt x="280861" y="107968"/>
                  </a:cubicBezTo>
                  <a:cubicBezTo>
                    <a:pt x="275674" y="92407"/>
                    <a:pt x="266373" y="77271"/>
                    <a:pt x="253565" y="67024"/>
                  </a:cubicBezTo>
                  <a:cubicBezTo>
                    <a:pt x="242332" y="58037"/>
                    <a:pt x="226270" y="57926"/>
                    <a:pt x="212622" y="53377"/>
                  </a:cubicBezTo>
                  <a:cubicBezTo>
                    <a:pt x="157292" y="16490"/>
                    <a:pt x="151885" y="0"/>
                    <a:pt x="62496" y="39729"/>
                  </a:cubicBezTo>
                  <a:cubicBezTo>
                    <a:pt x="0" y="67505"/>
                    <a:pt x="67046" y="71574"/>
                    <a:pt x="76144" y="80672"/>
                  </a:cubicBezTo>
                  <a:close/>
                </a:path>
              </a:pathLst>
            </a:cu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 userDrawn="1"/>
          </p:nvSpPr>
          <p:spPr>
            <a:xfrm rot="5400000" flipH="1">
              <a:off x="1226269" y="5906735"/>
              <a:ext cx="134431" cy="387400"/>
            </a:xfrm>
            <a:custGeom>
              <a:avLst/>
              <a:gdLst>
                <a:gd name="connsiteX0" fmla="*/ 163774 w 163774"/>
                <a:gd name="connsiteY0" fmla="*/ 395785 h 395785"/>
                <a:gd name="connsiteX1" fmla="*/ 150126 w 163774"/>
                <a:gd name="connsiteY1" fmla="*/ 354842 h 395785"/>
                <a:gd name="connsiteX2" fmla="*/ 122830 w 163774"/>
                <a:gd name="connsiteY2" fmla="*/ 232012 h 395785"/>
                <a:gd name="connsiteX3" fmla="*/ 81887 w 163774"/>
                <a:gd name="connsiteY3" fmla="*/ 136478 h 395785"/>
                <a:gd name="connsiteX4" fmla="*/ 68239 w 163774"/>
                <a:gd name="connsiteY4" fmla="*/ 95535 h 395785"/>
                <a:gd name="connsiteX5" fmla="*/ 0 w 163774"/>
                <a:gd name="connsiteY5" fmla="*/ 0 h 395785"/>
                <a:gd name="connsiteX6" fmla="*/ 0 w 163774"/>
                <a:gd name="connsiteY6" fmla="*/ 0 h 39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3774" h="395785">
                  <a:moveTo>
                    <a:pt x="163774" y="395785"/>
                  </a:moveTo>
                  <a:cubicBezTo>
                    <a:pt x="159225" y="382137"/>
                    <a:pt x="153615" y="368798"/>
                    <a:pt x="150126" y="354842"/>
                  </a:cubicBezTo>
                  <a:cubicBezTo>
                    <a:pt x="121974" y="242234"/>
                    <a:pt x="150858" y="330111"/>
                    <a:pt x="122830" y="232012"/>
                  </a:cubicBezTo>
                  <a:cubicBezTo>
                    <a:pt x="104540" y="167995"/>
                    <a:pt x="113085" y="209272"/>
                    <a:pt x="81887" y="136478"/>
                  </a:cubicBezTo>
                  <a:cubicBezTo>
                    <a:pt x="76220" y="123255"/>
                    <a:pt x="75225" y="108111"/>
                    <a:pt x="68239" y="95535"/>
                  </a:cubicBezTo>
                  <a:cubicBezTo>
                    <a:pt x="31888" y="30104"/>
                    <a:pt x="32568" y="32568"/>
                    <a:pt x="0" y="0"/>
                  </a:cubicBezTo>
                  <a:lnTo>
                    <a:pt x="0" y="0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 userDrawn="1"/>
          </p:nvSpPr>
          <p:spPr>
            <a:xfrm rot="5400000" flipH="1">
              <a:off x="1034724" y="6569207"/>
              <a:ext cx="156836" cy="160304"/>
            </a:xfrm>
            <a:custGeom>
              <a:avLst/>
              <a:gdLst>
                <a:gd name="connsiteX0" fmla="*/ 191069 w 191069"/>
                <a:gd name="connsiteY0" fmla="*/ 0 h 163773"/>
                <a:gd name="connsiteX1" fmla="*/ 68239 w 191069"/>
                <a:gd name="connsiteY1" fmla="*/ 27295 h 163773"/>
                <a:gd name="connsiteX2" fmla="*/ 13648 w 191069"/>
                <a:gd name="connsiteY2" fmla="*/ 122830 h 163773"/>
                <a:gd name="connsiteX3" fmla="*/ 0 w 191069"/>
                <a:gd name="connsiteY3" fmla="*/ 163773 h 163773"/>
                <a:gd name="connsiteX4" fmla="*/ 0 w 191069"/>
                <a:gd name="connsiteY4" fmla="*/ 163773 h 163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069" h="163773">
                  <a:moveTo>
                    <a:pt x="191069" y="0"/>
                  </a:moveTo>
                  <a:cubicBezTo>
                    <a:pt x="190236" y="139"/>
                    <a:pt x="85920" y="13150"/>
                    <a:pt x="68239" y="27295"/>
                  </a:cubicBezTo>
                  <a:cubicBezTo>
                    <a:pt x="53343" y="39212"/>
                    <a:pt x="18903" y="110569"/>
                    <a:pt x="13648" y="122830"/>
                  </a:cubicBezTo>
                  <a:cubicBezTo>
                    <a:pt x="7981" y="136053"/>
                    <a:pt x="0" y="163773"/>
                    <a:pt x="0" y="163773"/>
                  </a:cubicBezTo>
                  <a:lnTo>
                    <a:pt x="0" y="16377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 userDrawn="1"/>
          </p:nvSpPr>
          <p:spPr>
            <a:xfrm rot="5400000" flipH="1">
              <a:off x="1022389" y="6169940"/>
              <a:ext cx="234940" cy="320607"/>
            </a:xfrm>
            <a:custGeom>
              <a:avLst/>
              <a:gdLst>
                <a:gd name="connsiteX0" fmla="*/ 0 w 286222"/>
                <a:gd name="connsiteY0" fmla="*/ 0 h 327546"/>
                <a:gd name="connsiteX1" fmla="*/ 81887 w 286222"/>
                <a:gd name="connsiteY1" fmla="*/ 27295 h 327546"/>
                <a:gd name="connsiteX2" fmla="*/ 122830 w 286222"/>
                <a:gd name="connsiteY2" fmla="*/ 40943 h 327546"/>
                <a:gd name="connsiteX3" fmla="*/ 163774 w 286222"/>
                <a:gd name="connsiteY3" fmla="*/ 81886 h 327546"/>
                <a:gd name="connsiteX4" fmla="*/ 204717 w 286222"/>
                <a:gd name="connsiteY4" fmla="*/ 95534 h 327546"/>
                <a:gd name="connsiteX5" fmla="*/ 259308 w 286222"/>
                <a:gd name="connsiteY5" fmla="*/ 177421 h 327546"/>
                <a:gd name="connsiteX6" fmla="*/ 204717 w 286222"/>
                <a:gd name="connsiteY6" fmla="*/ 327546 h 327546"/>
                <a:gd name="connsiteX7" fmla="*/ 150126 w 286222"/>
                <a:gd name="connsiteY7" fmla="*/ 313898 h 327546"/>
                <a:gd name="connsiteX8" fmla="*/ 136478 w 286222"/>
                <a:gd name="connsiteY8" fmla="*/ 313898 h 327546"/>
                <a:gd name="connsiteX9" fmla="*/ 136478 w 286222"/>
                <a:gd name="connsiteY9" fmla="*/ 313898 h 327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6222" h="327546">
                  <a:moveTo>
                    <a:pt x="0" y="0"/>
                  </a:moveTo>
                  <a:lnTo>
                    <a:pt x="81887" y="27295"/>
                  </a:lnTo>
                  <a:lnTo>
                    <a:pt x="122830" y="40943"/>
                  </a:lnTo>
                  <a:cubicBezTo>
                    <a:pt x="136478" y="54591"/>
                    <a:pt x="147715" y="71180"/>
                    <a:pt x="163774" y="81886"/>
                  </a:cubicBezTo>
                  <a:cubicBezTo>
                    <a:pt x="175744" y="89866"/>
                    <a:pt x="194545" y="85362"/>
                    <a:pt x="204717" y="95534"/>
                  </a:cubicBezTo>
                  <a:cubicBezTo>
                    <a:pt x="227914" y="118731"/>
                    <a:pt x="259308" y="177421"/>
                    <a:pt x="259308" y="177421"/>
                  </a:cubicBezTo>
                  <a:cubicBezTo>
                    <a:pt x="253161" y="238890"/>
                    <a:pt x="286222" y="327546"/>
                    <a:pt x="204717" y="327546"/>
                  </a:cubicBezTo>
                  <a:cubicBezTo>
                    <a:pt x="185960" y="327546"/>
                    <a:pt x="168519" y="317577"/>
                    <a:pt x="150126" y="313898"/>
                  </a:cubicBezTo>
                  <a:cubicBezTo>
                    <a:pt x="145665" y="313006"/>
                    <a:pt x="141027" y="313898"/>
                    <a:pt x="136478" y="313898"/>
                  </a:cubicBezTo>
                  <a:lnTo>
                    <a:pt x="136478" y="313898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 userDrawn="1"/>
          </p:nvSpPr>
          <p:spPr>
            <a:xfrm rot="5400000" flipH="1">
              <a:off x="1564682" y="6620831"/>
              <a:ext cx="45383" cy="280531"/>
            </a:xfrm>
            <a:custGeom>
              <a:avLst/>
              <a:gdLst>
                <a:gd name="connsiteX0" fmla="*/ 0 w 55289"/>
                <a:gd name="connsiteY0" fmla="*/ 0 h 286603"/>
                <a:gd name="connsiteX1" fmla="*/ 27295 w 55289"/>
                <a:gd name="connsiteY1" fmla="*/ 40943 h 286603"/>
                <a:gd name="connsiteX2" fmla="*/ 40943 w 55289"/>
                <a:gd name="connsiteY2" fmla="*/ 81886 h 286603"/>
                <a:gd name="connsiteX3" fmla="*/ 54591 w 55289"/>
                <a:gd name="connsiteY3" fmla="*/ 286603 h 286603"/>
                <a:gd name="connsiteX4" fmla="*/ 54591 w 55289"/>
                <a:gd name="connsiteY4" fmla="*/ 286603 h 28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89" h="286603">
                  <a:moveTo>
                    <a:pt x="0" y="0"/>
                  </a:moveTo>
                  <a:cubicBezTo>
                    <a:pt x="9098" y="13648"/>
                    <a:pt x="19960" y="26272"/>
                    <a:pt x="27295" y="40943"/>
                  </a:cubicBezTo>
                  <a:cubicBezTo>
                    <a:pt x="33729" y="53810"/>
                    <a:pt x="39159" y="67611"/>
                    <a:pt x="40943" y="81886"/>
                  </a:cubicBezTo>
                  <a:cubicBezTo>
                    <a:pt x="55289" y="196651"/>
                    <a:pt x="54591" y="210995"/>
                    <a:pt x="54591" y="286603"/>
                  </a:cubicBezTo>
                  <a:lnTo>
                    <a:pt x="54591" y="286603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 userDrawn="1"/>
          </p:nvSpPr>
          <p:spPr>
            <a:xfrm rot="5400000" flipH="1">
              <a:off x="1806339" y="6261363"/>
              <a:ext cx="221364" cy="913110"/>
            </a:xfrm>
            <a:custGeom>
              <a:avLst/>
              <a:gdLst>
                <a:gd name="connsiteX0" fmla="*/ 122830 w 269682"/>
                <a:gd name="connsiteY0" fmla="*/ 932873 h 932873"/>
                <a:gd name="connsiteX1" fmla="*/ 150126 w 269682"/>
                <a:gd name="connsiteY1" fmla="*/ 891930 h 932873"/>
                <a:gd name="connsiteX2" fmla="*/ 191069 w 269682"/>
                <a:gd name="connsiteY2" fmla="*/ 810043 h 932873"/>
                <a:gd name="connsiteX3" fmla="*/ 177421 w 269682"/>
                <a:gd name="connsiteY3" fmla="*/ 564384 h 932873"/>
                <a:gd name="connsiteX4" fmla="*/ 163773 w 269682"/>
                <a:gd name="connsiteY4" fmla="*/ 523440 h 932873"/>
                <a:gd name="connsiteX5" fmla="*/ 122830 w 269682"/>
                <a:gd name="connsiteY5" fmla="*/ 496145 h 932873"/>
                <a:gd name="connsiteX6" fmla="*/ 54591 w 269682"/>
                <a:gd name="connsiteY6" fmla="*/ 373315 h 932873"/>
                <a:gd name="connsiteX7" fmla="*/ 95535 w 269682"/>
                <a:gd name="connsiteY7" fmla="*/ 359667 h 932873"/>
                <a:gd name="connsiteX8" fmla="*/ 81887 w 269682"/>
                <a:gd name="connsiteY8" fmla="*/ 318724 h 932873"/>
                <a:gd name="connsiteX9" fmla="*/ 68239 w 269682"/>
                <a:gd name="connsiteY9" fmla="*/ 264133 h 932873"/>
                <a:gd name="connsiteX10" fmla="*/ 54591 w 269682"/>
                <a:gd name="connsiteY10" fmla="*/ 86712 h 932873"/>
                <a:gd name="connsiteX11" fmla="*/ 40944 w 269682"/>
                <a:gd name="connsiteY11" fmla="*/ 45769 h 932873"/>
                <a:gd name="connsiteX12" fmla="*/ 0 w 269682"/>
                <a:gd name="connsiteY12" fmla="*/ 32121 h 932873"/>
                <a:gd name="connsiteX13" fmla="*/ 40944 w 269682"/>
                <a:gd name="connsiteY13" fmla="*/ 4825 h 932873"/>
                <a:gd name="connsiteX14" fmla="*/ 177421 w 269682"/>
                <a:gd name="connsiteY14" fmla="*/ 32121 h 932873"/>
                <a:gd name="connsiteX15" fmla="*/ 204717 w 269682"/>
                <a:gd name="connsiteY15" fmla="*/ 73064 h 932873"/>
                <a:gd name="connsiteX16" fmla="*/ 259308 w 269682"/>
                <a:gd name="connsiteY16" fmla="*/ 195894 h 932873"/>
                <a:gd name="connsiteX17" fmla="*/ 245660 w 269682"/>
                <a:gd name="connsiteY17" fmla="*/ 646270 h 932873"/>
                <a:gd name="connsiteX18" fmla="*/ 232012 w 269682"/>
                <a:gd name="connsiteY18" fmla="*/ 700861 h 932873"/>
                <a:gd name="connsiteX19" fmla="*/ 177421 w 269682"/>
                <a:gd name="connsiteY19" fmla="*/ 823691 h 932873"/>
                <a:gd name="connsiteX20" fmla="*/ 136478 w 269682"/>
                <a:gd name="connsiteY20" fmla="*/ 850987 h 932873"/>
                <a:gd name="connsiteX21" fmla="*/ 136478 w 269682"/>
                <a:gd name="connsiteY21" fmla="*/ 850987 h 932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69682" h="932873">
                  <a:moveTo>
                    <a:pt x="122830" y="932873"/>
                  </a:moveTo>
                  <a:cubicBezTo>
                    <a:pt x="131929" y="919225"/>
                    <a:pt x="142791" y="906601"/>
                    <a:pt x="150126" y="891930"/>
                  </a:cubicBezTo>
                  <a:cubicBezTo>
                    <a:pt x="206633" y="778916"/>
                    <a:pt x="112838" y="927390"/>
                    <a:pt x="191069" y="810043"/>
                  </a:cubicBezTo>
                  <a:cubicBezTo>
                    <a:pt x="186520" y="728157"/>
                    <a:pt x="185197" y="646027"/>
                    <a:pt x="177421" y="564384"/>
                  </a:cubicBezTo>
                  <a:cubicBezTo>
                    <a:pt x="176057" y="550063"/>
                    <a:pt x="172760" y="534674"/>
                    <a:pt x="163773" y="523440"/>
                  </a:cubicBezTo>
                  <a:cubicBezTo>
                    <a:pt x="153527" y="510632"/>
                    <a:pt x="136478" y="505243"/>
                    <a:pt x="122830" y="496145"/>
                  </a:cubicBezTo>
                  <a:cubicBezTo>
                    <a:pt x="60259" y="402288"/>
                    <a:pt x="78613" y="445380"/>
                    <a:pt x="54591" y="373315"/>
                  </a:cubicBezTo>
                  <a:cubicBezTo>
                    <a:pt x="68239" y="368766"/>
                    <a:pt x="89101" y="372534"/>
                    <a:pt x="95535" y="359667"/>
                  </a:cubicBezTo>
                  <a:cubicBezTo>
                    <a:pt x="101969" y="346800"/>
                    <a:pt x="85839" y="332556"/>
                    <a:pt x="81887" y="318724"/>
                  </a:cubicBezTo>
                  <a:cubicBezTo>
                    <a:pt x="76734" y="300689"/>
                    <a:pt x="72788" y="282330"/>
                    <a:pt x="68239" y="264133"/>
                  </a:cubicBezTo>
                  <a:cubicBezTo>
                    <a:pt x="63690" y="204993"/>
                    <a:pt x="61948" y="145569"/>
                    <a:pt x="54591" y="86712"/>
                  </a:cubicBezTo>
                  <a:cubicBezTo>
                    <a:pt x="52807" y="72437"/>
                    <a:pt x="51116" y="55941"/>
                    <a:pt x="40944" y="45769"/>
                  </a:cubicBezTo>
                  <a:cubicBezTo>
                    <a:pt x="30771" y="35596"/>
                    <a:pt x="13648" y="36670"/>
                    <a:pt x="0" y="32121"/>
                  </a:cubicBezTo>
                  <a:cubicBezTo>
                    <a:pt x="13648" y="23022"/>
                    <a:pt x="24623" y="6457"/>
                    <a:pt x="40944" y="4825"/>
                  </a:cubicBezTo>
                  <a:cubicBezTo>
                    <a:pt x="89197" y="0"/>
                    <a:pt x="133474" y="17472"/>
                    <a:pt x="177421" y="32121"/>
                  </a:cubicBezTo>
                  <a:cubicBezTo>
                    <a:pt x="186520" y="45769"/>
                    <a:pt x="198055" y="58075"/>
                    <a:pt x="204717" y="73064"/>
                  </a:cubicBezTo>
                  <a:cubicBezTo>
                    <a:pt x="269682" y="219235"/>
                    <a:pt x="197534" y="103235"/>
                    <a:pt x="259308" y="195894"/>
                  </a:cubicBezTo>
                  <a:cubicBezTo>
                    <a:pt x="254759" y="346019"/>
                    <a:pt x="253767" y="496295"/>
                    <a:pt x="245660" y="646270"/>
                  </a:cubicBezTo>
                  <a:cubicBezTo>
                    <a:pt x="244648" y="665000"/>
                    <a:pt x="237402" y="682895"/>
                    <a:pt x="232012" y="700861"/>
                  </a:cubicBezTo>
                  <a:cubicBezTo>
                    <a:pt x="224768" y="725008"/>
                    <a:pt x="206289" y="800596"/>
                    <a:pt x="177421" y="823691"/>
                  </a:cubicBezTo>
                  <a:cubicBezTo>
                    <a:pt x="132162" y="859898"/>
                    <a:pt x="136478" y="816274"/>
                    <a:pt x="136478" y="850987"/>
                  </a:cubicBezTo>
                  <a:lnTo>
                    <a:pt x="136478" y="850987"/>
                  </a:lnTo>
                </a:path>
              </a:pathLst>
            </a:custGeom>
            <a:solidFill>
              <a:srgbClr val="00B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 userDrawn="1"/>
          </p:nvSpPr>
          <p:spPr>
            <a:xfrm rot="5400000" flipH="1">
              <a:off x="1987584" y="6506810"/>
              <a:ext cx="67892" cy="374042"/>
            </a:xfrm>
            <a:custGeom>
              <a:avLst/>
              <a:gdLst>
                <a:gd name="connsiteX0" fmla="*/ 0 w 82711"/>
                <a:gd name="connsiteY0" fmla="*/ 0 h 382137"/>
                <a:gd name="connsiteX1" fmla="*/ 13648 w 82711"/>
                <a:gd name="connsiteY1" fmla="*/ 40943 h 382137"/>
                <a:gd name="connsiteX2" fmla="*/ 40944 w 82711"/>
                <a:gd name="connsiteY2" fmla="*/ 81887 h 382137"/>
                <a:gd name="connsiteX3" fmla="*/ 54591 w 82711"/>
                <a:gd name="connsiteY3" fmla="*/ 150125 h 382137"/>
                <a:gd name="connsiteX4" fmla="*/ 81887 w 82711"/>
                <a:gd name="connsiteY4" fmla="*/ 354842 h 382137"/>
                <a:gd name="connsiteX5" fmla="*/ 81887 w 82711"/>
                <a:gd name="connsiteY5" fmla="*/ 382137 h 382137"/>
                <a:gd name="connsiteX6" fmla="*/ 81887 w 82711"/>
                <a:gd name="connsiteY6" fmla="*/ 382137 h 38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711" h="382137">
                  <a:moveTo>
                    <a:pt x="0" y="0"/>
                  </a:moveTo>
                  <a:cubicBezTo>
                    <a:pt x="4549" y="13648"/>
                    <a:pt x="7214" y="28076"/>
                    <a:pt x="13648" y="40943"/>
                  </a:cubicBezTo>
                  <a:cubicBezTo>
                    <a:pt x="20984" y="55614"/>
                    <a:pt x="35185" y="66529"/>
                    <a:pt x="40944" y="81887"/>
                  </a:cubicBezTo>
                  <a:cubicBezTo>
                    <a:pt x="49089" y="103607"/>
                    <a:pt x="50442" y="127303"/>
                    <a:pt x="54591" y="150125"/>
                  </a:cubicBezTo>
                  <a:cubicBezTo>
                    <a:pt x="69075" y="229790"/>
                    <a:pt x="74020" y="268309"/>
                    <a:pt x="81887" y="354842"/>
                  </a:cubicBezTo>
                  <a:cubicBezTo>
                    <a:pt x="82711" y="363903"/>
                    <a:pt x="81887" y="373039"/>
                    <a:pt x="81887" y="382137"/>
                  </a:cubicBezTo>
                  <a:lnTo>
                    <a:pt x="81887" y="382137"/>
                  </a:lnTo>
                </a:path>
              </a:pathLst>
            </a:cu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3" name="Action Button: Forward or Next 372">
            <a:hlinkClick r:id="" action="ppaction://hlinkshowjump?jump=nextslide" highlightClick="1"/>
          </p:cNvPr>
          <p:cNvSpPr/>
          <p:nvPr/>
        </p:nvSpPr>
        <p:spPr>
          <a:xfrm>
            <a:off x="4583875" y="6400800"/>
            <a:ext cx="360418" cy="228600"/>
          </a:xfrm>
          <a:prstGeom prst="actionButtonForwardNext">
            <a:avLst/>
          </a:prstGeom>
          <a:solidFill>
            <a:srgbClr val="FF0000"/>
          </a:solidFill>
          <a:ln>
            <a:solidFill>
              <a:srgbClr val="FFC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prstMaterial="powder">
            <a:bevelT w="152400" h="152400" prst="angle"/>
            <a:bevelB w="101600" h="1016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74" name="Action Button: Back or Previous 373">
            <a:hlinkClick r:id="" action="ppaction://hlinkshowjump?jump=previousslide" highlightClick="1"/>
          </p:cNvPr>
          <p:cNvSpPr/>
          <p:nvPr/>
        </p:nvSpPr>
        <p:spPr>
          <a:xfrm>
            <a:off x="4243450" y="6400800"/>
            <a:ext cx="308930" cy="228600"/>
          </a:xfrm>
          <a:prstGeom prst="actionButtonBackPrevious">
            <a:avLst/>
          </a:prstGeom>
          <a:solidFill>
            <a:srgbClr val="FF0000"/>
          </a:solidFill>
          <a:ln>
            <a:solidFill>
              <a:srgbClr val="FFC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prstMaterial="powder">
            <a:bevelT w="152400" h="152400" prst="angle"/>
            <a:bevelB w="101600" h="1016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75" name="Action Button: End 374">
            <a:hlinkClick r:id="" action="ppaction://hlinkshowjump?jump=lastslide" highlightClick="1"/>
          </p:cNvPr>
          <p:cNvSpPr/>
          <p:nvPr/>
        </p:nvSpPr>
        <p:spPr>
          <a:xfrm>
            <a:off x="4963720" y="6400800"/>
            <a:ext cx="308930" cy="228600"/>
          </a:xfrm>
          <a:prstGeom prst="actionButtonEnd">
            <a:avLst/>
          </a:prstGeom>
          <a:solidFill>
            <a:srgbClr val="FF0000"/>
          </a:solidFill>
          <a:ln>
            <a:solidFill>
              <a:srgbClr val="FFC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prstMaterial="powder">
            <a:bevelT w="152400" h="152400" prst="angle"/>
            <a:bevelB w="101600" h="1016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76" name="Action Button: Beginning 375">
            <a:hlinkClick r:id="" action="ppaction://hlinkshowjump?jump=firstslide" highlightClick="1"/>
          </p:cNvPr>
          <p:cNvSpPr/>
          <p:nvPr/>
        </p:nvSpPr>
        <p:spPr>
          <a:xfrm>
            <a:off x="3847600" y="6400800"/>
            <a:ext cx="360418" cy="228600"/>
          </a:xfrm>
          <a:prstGeom prst="actionButtonBeginning">
            <a:avLst/>
          </a:prstGeom>
          <a:solidFill>
            <a:srgbClr val="FF0000"/>
          </a:solidFill>
          <a:ln>
            <a:solidFill>
              <a:srgbClr val="FFC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prstMaterial="powder">
            <a:bevelT w="152400" h="152400" prst="angle"/>
            <a:bevelB w="101600" h="101600" prst="divo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Garis besar materi Ujian Final Tes (Pengantar Aplikasi Komputer)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i="1" smtClean="0">
                <a:solidFill>
                  <a:srgbClr val="FFC000"/>
                </a:solidFill>
              </a:rPr>
              <a:t>A.  Materi Excel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Fungsi </a:t>
            </a:r>
            <a:r>
              <a:rPr lang="en-US" smtClean="0"/>
              <a:t>Logika dan Operatoer boolean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Fungsi Statistik sederhana</a:t>
            </a:r>
          </a:p>
          <a:p>
            <a:pPr marL="514350" indent="-514350">
              <a:buNone/>
            </a:pPr>
            <a:r>
              <a:rPr lang="en-US" smtClean="0"/>
              <a:t>	sum; sumif; count;countif; </a:t>
            </a:r>
            <a:endParaRPr lang="en-US" smtClean="0"/>
          </a:p>
          <a:p>
            <a:pPr marL="514350" indent="-514350">
              <a:buAutoNum type="arabicPeriod" startAt="3"/>
            </a:pPr>
            <a:r>
              <a:rPr lang="en-US" smtClean="0"/>
              <a:t>Cara Membuat dan Mengedit Grafik</a:t>
            </a:r>
          </a:p>
          <a:p>
            <a:pPr marL="514350" indent="-514350">
              <a:buAutoNum type="arabicPeriod" startAt="3"/>
            </a:pPr>
            <a:r>
              <a:rPr lang="en-US" smtClean="0"/>
              <a:t>Cara Mengurutkan data berdasarkan filename / judul kolom tertentu</a:t>
            </a:r>
          </a:p>
          <a:p>
            <a:pPr marL="514350" indent="-514350">
              <a:buAutoNum type="alphaUcPeriod" startAt="2"/>
            </a:pPr>
            <a:r>
              <a:rPr lang="en-US" i="1" smtClean="0">
                <a:solidFill>
                  <a:srgbClr val="FF0000"/>
                </a:solidFill>
              </a:rPr>
              <a:t>Materi Powerpoint</a:t>
            </a:r>
          </a:p>
          <a:p>
            <a:pPr marL="514350" indent="-514350">
              <a:buAutoNum type="arabicPeriod"/>
            </a:pPr>
            <a:r>
              <a:rPr lang="en-US" smtClean="0"/>
              <a:t>Slide Master</a:t>
            </a:r>
          </a:p>
          <a:p>
            <a:pPr marL="514350" indent="-514350">
              <a:buAutoNum type="arabicPeriod"/>
            </a:pPr>
            <a:r>
              <a:rPr lang="en-US" smtClean="0"/>
              <a:t>Keberhasilan presentasi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brk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temabrku</Template>
  <TotalTime>9</TotalTime>
  <Words>23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temabrku</vt:lpstr>
      <vt:lpstr>Garis besar materi Ujian Final Tes (Pengantar Aplikasi Komputer)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Garis besar materi Ujian Final Tes (Pengantar Aplikasi Komputer)</dc:title>
  <dc:creator>saraswati</dc:creator>
  <cp:lastModifiedBy>saraswati</cp:lastModifiedBy>
  <cp:revision>3</cp:revision>
  <dcterms:created xsi:type="dcterms:W3CDTF">2015-03-22T02:19:27Z</dcterms:created>
  <dcterms:modified xsi:type="dcterms:W3CDTF">2015-03-22T05:28:32Z</dcterms:modified>
</cp:coreProperties>
</file>