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7056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86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FCF8E0-E7E7-4230-879E-5758019FC3CC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FF3D31-BBC2-40F9-8E16-E87D62D8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6934200" cy="685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9342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FCF8E0-E7E7-4230-879E-5758019FC3CC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FF3D31-BBC2-40F9-8E16-E87D62D8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1143000"/>
            <a:ext cx="1371600" cy="49831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5334000" cy="4906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FCF8E0-E7E7-4230-879E-5758019FC3CC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FF3D31-BBC2-40F9-8E16-E87D62D8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FCF8E0-E7E7-4230-879E-5758019FC3CC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FF3D31-BBC2-40F9-8E16-E87D62D8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010400" cy="505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FCF8E0-E7E7-4230-879E-5758019FC3CC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FF3D31-BBC2-40F9-8E16-E87D62D8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592887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5928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FCF8E0-E7E7-4230-879E-5758019FC3CC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FF3D31-BBC2-40F9-8E16-E87D62D8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6934200" cy="579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52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32004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FCF8E0-E7E7-4230-879E-5758019FC3CC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FF3D31-BBC2-40F9-8E16-E87D62D8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FCF8E0-E7E7-4230-879E-5758019FC3CC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FF3D31-BBC2-40F9-8E16-E87D62D8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FCF8E0-E7E7-4230-879E-5758019FC3CC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FF3D31-BBC2-40F9-8E16-E87D62D8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6858000" cy="4445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676400"/>
            <a:ext cx="3816350" cy="44497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FCF8E0-E7E7-4230-879E-5758019FC3CC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FF3D31-BBC2-40F9-8E16-E87D62D8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800600"/>
            <a:ext cx="651668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2000" y="1219199"/>
            <a:ext cx="6516688" cy="350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367338"/>
            <a:ext cx="651668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FCF8E0-E7E7-4230-879E-5758019FC3CC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FF3D31-BBC2-40F9-8E16-E87D62D88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64904" y="47852"/>
            <a:ext cx="1363823" cy="1166570"/>
            <a:chOff x="195529" y="142852"/>
            <a:chExt cx="1617365" cy="1812926"/>
          </a:xfrm>
        </p:grpSpPr>
        <p:grpSp>
          <p:nvGrpSpPr>
            <p:cNvPr id="3" name="Group 335"/>
            <p:cNvGrpSpPr/>
            <p:nvPr userDrawn="1"/>
          </p:nvGrpSpPr>
          <p:grpSpPr>
            <a:xfrm>
              <a:off x="214282" y="785794"/>
              <a:ext cx="571504" cy="1169984"/>
              <a:chOff x="-55563" y="142852"/>
              <a:chExt cx="862013" cy="1598612"/>
            </a:xfrm>
          </p:grpSpPr>
          <p:sp>
            <p:nvSpPr>
              <p:cNvPr id="77" name="Freeform 76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78" name="Freeform 77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79" name="Freeform 78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80" name="Freeform 79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4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82" name="Freeform 81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3" name="Freeform 82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4" name="Freeform 83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5" name="Freeform 84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6" name="Freeform 85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7" name="Freeform 86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8" name="Freeform 87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9" name="Freeform 88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0" name="Freeform 89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1" name="Freeform 90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2" name="Freeform 91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3" name="Freeform 92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4" name="Freeform 93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5" name="Freeform 94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6" name="Freeform 95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7" name="Freeform 96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8" name="Freeform 97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9" name="Freeform 98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0" name="Freeform 99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1" name="Freeform 100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2" name="Freeform 101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3" name="Freeform 102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4" name="Freeform 103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5" name="Freeform 104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6" name="Freeform 105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7" name="Freeform 106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5" name="Group 336"/>
            <p:cNvGrpSpPr/>
            <p:nvPr userDrawn="1"/>
          </p:nvGrpSpPr>
          <p:grpSpPr>
            <a:xfrm rot="16200000" flipH="1">
              <a:off x="870716" y="-84954"/>
              <a:ext cx="714380" cy="1169984"/>
              <a:chOff x="-55563" y="142852"/>
              <a:chExt cx="862013" cy="1598612"/>
            </a:xfrm>
          </p:grpSpPr>
          <p:sp>
            <p:nvSpPr>
              <p:cNvPr id="46" name="Freeform 45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47" name="Freeform 46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48" name="Freeform 47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49" name="Freeform 48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6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51" name="Freeform 50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2" name="Freeform 51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3" name="Freeform 52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4" name="Freeform 53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5" name="Freeform 54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6" name="Freeform 55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7" name="Freeform 56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8" name="Freeform 57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9" name="Freeform 58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0" name="Freeform 59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1" name="Freeform 60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2" name="Freeform 61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3" name="Freeform 62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4" name="Freeform 63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5" name="Freeform 64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6" name="Freeform 65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7" name="Freeform 66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8" name="Freeform 67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9" name="Freeform 68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0" name="Freeform 69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1" name="Freeform 70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2" name="Freeform 71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3" name="Freeform 72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4" name="Freeform 73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5" name="Freeform 74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6" name="Freeform 75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7" name="Group 110"/>
            <p:cNvGrpSpPr>
              <a:grpSpLocks/>
            </p:cNvGrpSpPr>
            <p:nvPr userDrawn="1"/>
          </p:nvGrpSpPr>
          <p:grpSpPr bwMode="auto">
            <a:xfrm rot="2389944" flipH="1">
              <a:off x="195529" y="209216"/>
              <a:ext cx="394020" cy="681297"/>
              <a:chOff x="1409700" y="1638298"/>
              <a:chExt cx="609600" cy="2362205"/>
            </a:xfrm>
          </p:grpSpPr>
          <p:grpSp>
            <p:nvGrpSpPr>
              <p:cNvPr id="8" name="Group 30"/>
              <p:cNvGrpSpPr>
                <a:grpSpLocks/>
              </p:cNvGrpSpPr>
              <p:nvPr/>
            </p:nvGrpSpPr>
            <p:grpSpPr bwMode="auto">
              <a:xfrm rot="5400000">
                <a:off x="546891" y="2528095"/>
                <a:ext cx="2362205" cy="582612"/>
                <a:chOff x="1654612" y="2000234"/>
                <a:chExt cx="4907175" cy="3208939"/>
              </a:xfrm>
            </p:grpSpPr>
            <p:grpSp>
              <p:nvGrpSpPr>
                <p:cNvPr id="9" name="Group 20"/>
                <p:cNvGrpSpPr>
                  <a:grpSpLocks/>
                </p:cNvGrpSpPr>
                <p:nvPr/>
              </p:nvGrpSpPr>
              <p:grpSpPr bwMode="auto">
                <a:xfrm>
                  <a:off x="3721988" y="2000234"/>
                  <a:ext cx="2839799" cy="3191451"/>
                  <a:chOff x="3721988" y="2000234"/>
                  <a:chExt cx="2839799" cy="3191451"/>
                </a:xfrm>
              </p:grpSpPr>
              <p:sp>
                <p:nvSpPr>
                  <p:cNvPr id="38" name="Freeform 37"/>
                  <p:cNvSpPr/>
                  <p:nvPr/>
                </p:nvSpPr>
                <p:spPr>
                  <a:xfrm>
                    <a:off x="3721988" y="2000234"/>
                    <a:ext cx="2839799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9" name="Freeform 38"/>
                  <p:cNvSpPr/>
                  <p:nvPr/>
                </p:nvSpPr>
                <p:spPr>
                  <a:xfrm>
                    <a:off x="3971890" y="2621035"/>
                    <a:ext cx="90874" cy="1101707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0" name="Freeform 39"/>
                  <p:cNvSpPr/>
                  <p:nvPr/>
                </p:nvSpPr>
                <p:spPr>
                  <a:xfrm>
                    <a:off x="4193398" y="3066970"/>
                    <a:ext cx="34078" cy="673263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1" name="Freeform 40"/>
                  <p:cNvSpPr/>
                  <p:nvPr/>
                </p:nvSpPr>
                <p:spPr>
                  <a:xfrm>
                    <a:off x="4659125" y="3215610"/>
                    <a:ext cx="28396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2" name="Freeform 41"/>
                  <p:cNvSpPr/>
                  <p:nvPr/>
                </p:nvSpPr>
                <p:spPr>
                  <a:xfrm>
                    <a:off x="5573538" y="3871391"/>
                    <a:ext cx="783784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3" name="Freeform 42"/>
                  <p:cNvSpPr/>
                  <p:nvPr/>
                </p:nvSpPr>
                <p:spPr>
                  <a:xfrm>
                    <a:off x="5289560" y="4238629"/>
                    <a:ext cx="443009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4" name="Freeform 43"/>
                  <p:cNvSpPr/>
                  <p:nvPr/>
                </p:nvSpPr>
                <p:spPr>
                  <a:xfrm>
                    <a:off x="4999901" y="3714004"/>
                    <a:ext cx="79514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5" name="Freeform 19"/>
                  <p:cNvSpPr/>
                  <p:nvPr/>
                </p:nvSpPr>
                <p:spPr>
                  <a:xfrm>
                    <a:off x="5709849" y="4737015"/>
                    <a:ext cx="227184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10" name="Group 21"/>
                <p:cNvGrpSpPr>
                  <a:grpSpLocks/>
                </p:cNvGrpSpPr>
                <p:nvPr/>
              </p:nvGrpSpPr>
              <p:grpSpPr bwMode="auto">
                <a:xfrm flipH="1">
                  <a:off x="1654612" y="2017722"/>
                  <a:ext cx="2315909" cy="3191451"/>
                  <a:chOff x="3617838" y="2004159"/>
                  <a:chExt cx="2943959" cy="3191451"/>
                </a:xfrm>
              </p:grpSpPr>
              <p:sp>
                <p:nvSpPr>
                  <p:cNvPr id="30" name="Freeform 29"/>
                  <p:cNvSpPr/>
                  <p:nvPr/>
                </p:nvSpPr>
                <p:spPr>
                  <a:xfrm>
                    <a:off x="3724397" y="2004159"/>
                    <a:ext cx="2837400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1" name="Freeform 30"/>
                  <p:cNvSpPr/>
                  <p:nvPr/>
                </p:nvSpPr>
                <p:spPr>
                  <a:xfrm>
                    <a:off x="3617838" y="2344262"/>
                    <a:ext cx="86634" cy="1101710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4324306" y="2808301"/>
                    <a:ext cx="36093" cy="673264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" name="Freeform 32"/>
                  <p:cNvSpPr/>
                  <p:nvPr/>
                </p:nvSpPr>
                <p:spPr>
                  <a:xfrm>
                    <a:off x="4662976" y="3219532"/>
                    <a:ext cx="28879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" name="Freeform 33"/>
                  <p:cNvSpPr/>
                  <p:nvPr/>
                </p:nvSpPr>
                <p:spPr>
                  <a:xfrm>
                    <a:off x="5572676" y="3875312"/>
                    <a:ext cx="786965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5" name="Freeform 34"/>
                  <p:cNvSpPr/>
                  <p:nvPr/>
                </p:nvSpPr>
                <p:spPr>
                  <a:xfrm>
                    <a:off x="5291100" y="4242554"/>
                    <a:ext cx="440408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6" name="Freeform 35"/>
                  <p:cNvSpPr/>
                  <p:nvPr/>
                </p:nvSpPr>
                <p:spPr>
                  <a:xfrm>
                    <a:off x="5002311" y="3717926"/>
                    <a:ext cx="79416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7" name="Freeform 36"/>
                  <p:cNvSpPr/>
                  <p:nvPr/>
                </p:nvSpPr>
                <p:spPr>
                  <a:xfrm>
                    <a:off x="5709853" y="4740940"/>
                    <a:ext cx="223813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12" name="Freeform 11"/>
              <p:cNvSpPr/>
              <p:nvPr/>
            </p:nvSpPr>
            <p:spPr>
              <a:xfrm rot="5400000">
                <a:off x="809096" y="2646274"/>
                <a:ext cx="1459971" cy="258763"/>
              </a:xfrm>
              <a:custGeom>
                <a:avLst/>
                <a:gdLst>
                  <a:gd name="connsiteX0" fmla="*/ 371140 w 3033317"/>
                  <a:gd name="connsiteY0" fmla="*/ 1400537 h 1427835"/>
                  <a:gd name="connsiteX1" fmla="*/ 405864 w 3033317"/>
                  <a:gd name="connsiteY1" fmla="*/ 1284790 h 1427835"/>
                  <a:gd name="connsiteX2" fmla="*/ 417439 w 3033317"/>
                  <a:gd name="connsiteY2" fmla="*/ 1250066 h 1427835"/>
                  <a:gd name="connsiteX3" fmla="*/ 440588 w 3033317"/>
                  <a:gd name="connsiteY3" fmla="*/ 1203767 h 1427835"/>
                  <a:gd name="connsiteX4" fmla="*/ 452163 w 3033317"/>
                  <a:gd name="connsiteY4" fmla="*/ 1169043 h 1427835"/>
                  <a:gd name="connsiteX5" fmla="*/ 475312 w 3033317"/>
                  <a:gd name="connsiteY5" fmla="*/ 1134319 h 1427835"/>
                  <a:gd name="connsiteX6" fmla="*/ 486887 w 3033317"/>
                  <a:gd name="connsiteY6" fmla="*/ 1099595 h 1427835"/>
                  <a:gd name="connsiteX7" fmla="*/ 521611 w 3033317"/>
                  <a:gd name="connsiteY7" fmla="*/ 1053296 h 1427835"/>
                  <a:gd name="connsiteX8" fmla="*/ 567910 w 3033317"/>
                  <a:gd name="connsiteY8" fmla="*/ 983848 h 1427835"/>
                  <a:gd name="connsiteX9" fmla="*/ 579484 w 3033317"/>
                  <a:gd name="connsiteY9" fmla="*/ 949124 h 1427835"/>
                  <a:gd name="connsiteX10" fmla="*/ 602634 w 3033317"/>
                  <a:gd name="connsiteY10" fmla="*/ 925975 h 1427835"/>
                  <a:gd name="connsiteX11" fmla="*/ 625783 w 3033317"/>
                  <a:gd name="connsiteY11" fmla="*/ 891251 h 1427835"/>
                  <a:gd name="connsiteX12" fmla="*/ 648932 w 3033317"/>
                  <a:gd name="connsiteY12" fmla="*/ 810228 h 1427835"/>
                  <a:gd name="connsiteX13" fmla="*/ 683656 w 3033317"/>
                  <a:gd name="connsiteY13" fmla="*/ 787079 h 1427835"/>
                  <a:gd name="connsiteX14" fmla="*/ 706806 w 3033317"/>
                  <a:gd name="connsiteY14" fmla="*/ 763929 h 1427835"/>
                  <a:gd name="connsiteX15" fmla="*/ 753105 w 3033317"/>
                  <a:gd name="connsiteY15" fmla="*/ 694481 h 1427835"/>
                  <a:gd name="connsiteX16" fmla="*/ 834127 w 3033317"/>
                  <a:gd name="connsiteY16" fmla="*/ 625033 h 1427835"/>
                  <a:gd name="connsiteX17" fmla="*/ 857277 w 3033317"/>
                  <a:gd name="connsiteY17" fmla="*/ 601884 h 1427835"/>
                  <a:gd name="connsiteX18" fmla="*/ 892001 w 3033317"/>
                  <a:gd name="connsiteY18" fmla="*/ 590309 h 1427835"/>
                  <a:gd name="connsiteX19" fmla="*/ 973024 w 3033317"/>
                  <a:gd name="connsiteY19" fmla="*/ 555585 h 1427835"/>
                  <a:gd name="connsiteX20" fmla="*/ 1042472 w 3033317"/>
                  <a:gd name="connsiteY20" fmla="*/ 532436 h 1427835"/>
                  <a:gd name="connsiteX21" fmla="*/ 1100345 w 3033317"/>
                  <a:gd name="connsiteY21" fmla="*/ 486137 h 1427835"/>
                  <a:gd name="connsiteX22" fmla="*/ 1181368 w 3033317"/>
                  <a:gd name="connsiteY22" fmla="*/ 474562 h 1427835"/>
                  <a:gd name="connsiteX23" fmla="*/ 1239241 w 3033317"/>
                  <a:gd name="connsiteY23" fmla="*/ 462988 h 1427835"/>
                  <a:gd name="connsiteX24" fmla="*/ 1308689 w 3033317"/>
                  <a:gd name="connsiteY24" fmla="*/ 451413 h 1427835"/>
                  <a:gd name="connsiteX25" fmla="*/ 1378137 w 3033317"/>
                  <a:gd name="connsiteY25" fmla="*/ 428264 h 1427835"/>
                  <a:gd name="connsiteX26" fmla="*/ 1806401 w 3033317"/>
                  <a:gd name="connsiteY26" fmla="*/ 439838 h 1427835"/>
                  <a:gd name="connsiteX27" fmla="*/ 1829550 w 3033317"/>
                  <a:gd name="connsiteY27" fmla="*/ 462988 h 1427835"/>
                  <a:gd name="connsiteX28" fmla="*/ 1864274 w 3033317"/>
                  <a:gd name="connsiteY28" fmla="*/ 474562 h 1427835"/>
                  <a:gd name="connsiteX29" fmla="*/ 1922148 w 3033317"/>
                  <a:gd name="connsiteY29" fmla="*/ 520861 h 1427835"/>
                  <a:gd name="connsiteX30" fmla="*/ 1991596 w 3033317"/>
                  <a:gd name="connsiteY30" fmla="*/ 544010 h 1427835"/>
                  <a:gd name="connsiteX31" fmla="*/ 2014745 w 3033317"/>
                  <a:gd name="connsiteY31" fmla="*/ 567160 h 1427835"/>
                  <a:gd name="connsiteX32" fmla="*/ 2037894 w 3033317"/>
                  <a:gd name="connsiteY32" fmla="*/ 613459 h 1427835"/>
                  <a:gd name="connsiteX33" fmla="*/ 2095768 w 3033317"/>
                  <a:gd name="connsiteY33" fmla="*/ 625033 h 1427835"/>
                  <a:gd name="connsiteX34" fmla="*/ 2165216 w 3033317"/>
                  <a:gd name="connsiteY34" fmla="*/ 659757 h 1427835"/>
                  <a:gd name="connsiteX35" fmla="*/ 2188365 w 3033317"/>
                  <a:gd name="connsiteY35" fmla="*/ 694481 h 1427835"/>
                  <a:gd name="connsiteX36" fmla="*/ 2211515 w 3033317"/>
                  <a:gd name="connsiteY36" fmla="*/ 740780 h 1427835"/>
                  <a:gd name="connsiteX37" fmla="*/ 2246239 w 3033317"/>
                  <a:gd name="connsiteY37" fmla="*/ 752355 h 1427835"/>
                  <a:gd name="connsiteX38" fmla="*/ 2269388 w 3033317"/>
                  <a:gd name="connsiteY38" fmla="*/ 787079 h 1427835"/>
                  <a:gd name="connsiteX39" fmla="*/ 2280963 w 3033317"/>
                  <a:gd name="connsiteY39" fmla="*/ 821803 h 1427835"/>
                  <a:gd name="connsiteX40" fmla="*/ 2315687 w 3033317"/>
                  <a:gd name="connsiteY40" fmla="*/ 844952 h 1427835"/>
                  <a:gd name="connsiteX41" fmla="*/ 2338836 w 3033317"/>
                  <a:gd name="connsiteY41" fmla="*/ 879676 h 1427835"/>
                  <a:gd name="connsiteX42" fmla="*/ 2396710 w 3033317"/>
                  <a:gd name="connsiteY42" fmla="*/ 925975 h 1427835"/>
                  <a:gd name="connsiteX43" fmla="*/ 2443008 w 3033317"/>
                  <a:gd name="connsiteY43" fmla="*/ 949124 h 1427835"/>
                  <a:gd name="connsiteX44" fmla="*/ 2477732 w 3033317"/>
                  <a:gd name="connsiteY44" fmla="*/ 1006998 h 1427835"/>
                  <a:gd name="connsiteX45" fmla="*/ 2500882 w 3033317"/>
                  <a:gd name="connsiteY45" fmla="*/ 1088021 h 1427835"/>
                  <a:gd name="connsiteX46" fmla="*/ 2512456 w 3033317"/>
                  <a:gd name="connsiteY46" fmla="*/ 1122745 h 1427835"/>
                  <a:gd name="connsiteX47" fmla="*/ 2535606 w 3033317"/>
                  <a:gd name="connsiteY47" fmla="*/ 1145894 h 1427835"/>
                  <a:gd name="connsiteX48" fmla="*/ 2558755 w 3033317"/>
                  <a:gd name="connsiteY48" fmla="*/ 1226917 h 1427835"/>
                  <a:gd name="connsiteX49" fmla="*/ 2581905 w 3033317"/>
                  <a:gd name="connsiteY49" fmla="*/ 1261641 h 1427835"/>
                  <a:gd name="connsiteX50" fmla="*/ 2605054 w 3033317"/>
                  <a:gd name="connsiteY50" fmla="*/ 1331089 h 1427835"/>
                  <a:gd name="connsiteX51" fmla="*/ 2616629 w 3033317"/>
                  <a:gd name="connsiteY51" fmla="*/ 1365813 h 1427835"/>
                  <a:gd name="connsiteX52" fmla="*/ 2651353 w 3033317"/>
                  <a:gd name="connsiteY52" fmla="*/ 1388962 h 1427835"/>
                  <a:gd name="connsiteX53" fmla="*/ 2720801 w 3033317"/>
                  <a:gd name="connsiteY53" fmla="*/ 1412112 h 1427835"/>
                  <a:gd name="connsiteX54" fmla="*/ 2848122 w 3033317"/>
                  <a:gd name="connsiteY54" fmla="*/ 1365813 h 1427835"/>
                  <a:gd name="connsiteX55" fmla="*/ 2859697 w 3033317"/>
                  <a:gd name="connsiteY55" fmla="*/ 1319514 h 1427835"/>
                  <a:gd name="connsiteX56" fmla="*/ 2848122 w 3033317"/>
                  <a:gd name="connsiteY56" fmla="*/ 1226917 h 1427835"/>
                  <a:gd name="connsiteX57" fmla="*/ 2824973 w 3033317"/>
                  <a:gd name="connsiteY57" fmla="*/ 1145894 h 1427835"/>
                  <a:gd name="connsiteX58" fmla="*/ 2801824 w 3033317"/>
                  <a:gd name="connsiteY58" fmla="*/ 1041722 h 1427835"/>
                  <a:gd name="connsiteX59" fmla="*/ 2778674 w 3033317"/>
                  <a:gd name="connsiteY59" fmla="*/ 1018572 h 1427835"/>
                  <a:gd name="connsiteX60" fmla="*/ 2743950 w 3033317"/>
                  <a:gd name="connsiteY60" fmla="*/ 949124 h 1427835"/>
                  <a:gd name="connsiteX61" fmla="*/ 2732375 w 3033317"/>
                  <a:gd name="connsiteY61" fmla="*/ 914400 h 1427835"/>
                  <a:gd name="connsiteX62" fmla="*/ 2709226 w 3033317"/>
                  <a:gd name="connsiteY62" fmla="*/ 879676 h 1427835"/>
                  <a:gd name="connsiteX63" fmla="*/ 2674502 w 3033317"/>
                  <a:gd name="connsiteY63" fmla="*/ 810228 h 1427835"/>
                  <a:gd name="connsiteX64" fmla="*/ 2639778 w 3033317"/>
                  <a:gd name="connsiteY64" fmla="*/ 775504 h 1427835"/>
                  <a:gd name="connsiteX65" fmla="*/ 2593479 w 3033317"/>
                  <a:gd name="connsiteY65" fmla="*/ 706056 h 1427835"/>
                  <a:gd name="connsiteX66" fmla="*/ 2570330 w 3033317"/>
                  <a:gd name="connsiteY66" fmla="*/ 671332 h 1427835"/>
                  <a:gd name="connsiteX67" fmla="*/ 2535606 w 3033317"/>
                  <a:gd name="connsiteY67" fmla="*/ 648183 h 1427835"/>
                  <a:gd name="connsiteX68" fmla="*/ 2512456 w 3033317"/>
                  <a:gd name="connsiteY68" fmla="*/ 613459 h 1427835"/>
                  <a:gd name="connsiteX69" fmla="*/ 2500882 w 3033317"/>
                  <a:gd name="connsiteY69" fmla="*/ 578734 h 1427835"/>
                  <a:gd name="connsiteX70" fmla="*/ 2466158 w 3033317"/>
                  <a:gd name="connsiteY70" fmla="*/ 567160 h 1427835"/>
                  <a:gd name="connsiteX71" fmla="*/ 2373560 w 3033317"/>
                  <a:gd name="connsiteY71" fmla="*/ 497712 h 1427835"/>
                  <a:gd name="connsiteX72" fmla="*/ 2338836 w 3033317"/>
                  <a:gd name="connsiteY72" fmla="*/ 486137 h 1427835"/>
                  <a:gd name="connsiteX73" fmla="*/ 2304112 w 3033317"/>
                  <a:gd name="connsiteY73" fmla="*/ 462988 h 1427835"/>
                  <a:gd name="connsiteX74" fmla="*/ 2280963 w 3033317"/>
                  <a:gd name="connsiteY74" fmla="*/ 439838 h 1427835"/>
                  <a:gd name="connsiteX75" fmla="*/ 2199940 w 3033317"/>
                  <a:gd name="connsiteY75" fmla="*/ 416689 h 1427835"/>
                  <a:gd name="connsiteX76" fmla="*/ 2142067 w 3033317"/>
                  <a:gd name="connsiteY76" fmla="*/ 358815 h 1427835"/>
                  <a:gd name="connsiteX77" fmla="*/ 2118917 w 3033317"/>
                  <a:gd name="connsiteY77" fmla="*/ 335666 h 1427835"/>
                  <a:gd name="connsiteX78" fmla="*/ 2095768 w 3033317"/>
                  <a:gd name="connsiteY78" fmla="*/ 300942 h 1427835"/>
                  <a:gd name="connsiteX79" fmla="*/ 2061044 w 3033317"/>
                  <a:gd name="connsiteY79" fmla="*/ 289367 h 1427835"/>
                  <a:gd name="connsiteX80" fmla="*/ 2049469 w 3033317"/>
                  <a:gd name="connsiteY80" fmla="*/ 254643 h 1427835"/>
                  <a:gd name="connsiteX81" fmla="*/ 1980021 w 3033317"/>
                  <a:gd name="connsiteY81" fmla="*/ 231494 h 1427835"/>
                  <a:gd name="connsiteX82" fmla="*/ 1945297 w 3033317"/>
                  <a:gd name="connsiteY82" fmla="*/ 219919 h 1427835"/>
                  <a:gd name="connsiteX83" fmla="*/ 1864274 w 3033317"/>
                  <a:gd name="connsiteY83" fmla="*/ 196770 h 1427835"/>
                  <a:gd name="connsiteX84" fmla="*/ 1794826 w 3033317"/>
                  <a:gd name="connsiteY84" fmla="*/ 162046 h 1427835"/>
                  <a:gd name="connsiteX85" fmla="*/ 1713803 w 3033317"/>
                  <a:gd name="connsiteY85" fmla="*/ 150471 h 1427835"/>
                  <a:gd name="connsiteX86" fmla="*/ 1679079 w 3033317"/>
                  <a:gd name="connsiteY86" fmla="*/ 138896 h 1427835"/>
                  <a:gd name="connsiteX87" fmla="*/ 1493884 w 3033317"/>
                  <a:gd name="connsiteY87" fmla="*/ 150471 h 1427835"/>
                  <a:gd name="connsiteX88" fmla="*/ 1447586 w 3033317"/>
                  <a:gd name="connsiteY88" fmla="*/ 162046 h 1427835"/>
                  <a:gd name="connsiteX89" fmla="*/ 1366563 w 3033317"/>
                  <a:gd name="connsiteY89" fmla="*/ 173621 h 1427835"/>
                  <a:gd name="connsiteX90" fmla="*/ 1192943 w 3033317"/>
                  <a:gd name="connsiteY90" fmla="*/ 185195 h 1427835"/>
                  <a:gd name="connsiteX91" fmla="*/ 1100345 w 3033317"/>
                  <a:gd name="connsiteY91" fmla="*/ 196770 h 1427835"/>
                  <a:gd name="connsiteX92" fmla="*/ 1019322 w 3033317"/>
                  <a:gd name="connsiteY92" fmla="*/ 208345 h 1427835"/>
                  <a:gd name="connsiteX93" fmla="*/ 915150 w 3033317"/>
                  <a:gd name="connsiteY93" fmla="*/ 231494 h 1427835"/>
                  <a:gd name="connsiteX94" fmla="*/ 822553 w 3033317"/>
                  <a:gd name="connsiteY94" fmla="*/ 277793 h 1427835"/>
                  <a:gd name="connsiteX95" fmla="*/ 753105 w 3033317"/>
                  <a:gd name="connsiteY95" fmla="*/ 300942 h 1427835"/>
                  <a:gd name="connsiteX96" fmla="*/ 706806 w 3033317"/>
                  <a:gd name="connsiteY96" fmla="*/ 347241 h 1427835"/>
                  <a:gd name="connsiteX97" fmla="*/ 683656 w 3033317"/>
                  <a:gd name="connsiteY97" fmla="*/ 370390 h 1427835"/>
                  <a:gd name="connsiteX98" fmla="*/ 648932 w 3033317"/>
                  <a:gd name="connsiteY98" fmla="*/ 393540 h 1427835"/>
                  <a:gd name="connsiteX99" fmla="*/ 625783 w 3033317"/>
                  <a:gd name="connsiteY99" fmla="*/ 428264 h 1427835"/>
                  <a:gd name="connsiteX100" fmla="*/ 591059 w 3033317"/>
                  <a:gd name="connsiteY100" fmla="*/ 451413 h 1427835"/>
                  <a:gd name="connsiteX101" fmla="*/ 579484 w 3033317"/>
                  <a:gd name="connsiteY101" fmla="*/ 486137 h 1427835"/>
                  <a:gd name="connsiteX102" fmla="*/ 556335 w 3033317"/>
                  <a:gd name="connsiteY102" fmla="*/ 520861 h 1427835"/>
                  <a:gd name="connsiteX103" fmla="*/ 544760 w 3033317"/>
                  <a:gd name="connsiteY103" fmla="*/ 555585 h 1427835"/>
                  <a:gd name="connsiteX104" fmla="*/ 510036 w 3033317"/>
                  <a:gd name="connsiteY104" fmla="*/ 578734 h 1427835"/>
                  <a:gd name="connsiteX105" fmla="*/ 440588 w 3033317"/>
                  <a:gd name="connsiteY105" fmla="*/ 659757 h 1427835"/>
                  <a:gd name="connsiteX106" fmla="*/ 417439 w 3033317"/>
                  <a:gd name="connsiteY106" fmla="*/ 706056 h 1427835"/>
                  <a:gd name="connsiteX107" fmla="*/ 405864 w 3033317"/>
                  <a:gd name="connsiteY107" fmla="*/ 740780 h 1427835"/>
                  <a:gd name="connsiteX108" fmla="*/ 382715 w 3033317"/>
                  <a:gd name="connsiteY108" fmla="*/ 775504 h 1427835"/>
                  <a:gd name="connsiteX109" fmla="*/ 336416 w 3033317"/>
                  <a:gd name="connsiteY109" fmla="*/ 856527 h 1427835"/>
                  <a:gd name="connsiteX110" fmla="*/ 301692 w 3033317"/>
                  <a:gd name="connsiteY110" fmla="*/ 879676 h 1427835"/>
                  <a:gd name="connsiteX111" fmla="*/ 278543 w 3033317"/>
                  <a:gd name="connsiteY111" fmla="*/ 960699 h 1427835"/>
                  <a:gd name="connsiteX112" fmla="*/ 266968 w 3033317"/>
                  <a:gd name="connsiteY112" fmla="*/ 995423 h 1427835"/>
                  <a:gd name="connsiteX113" fmla="*/ 255393 w 3033317"/>
                  <a:gd name="connsiteY113" fmla="*/ 1041722 h 1427835"/>
                  <a:gd name="connsiteX114" fmla="*/ 232244 w 3033317"/>
                  <a:gd name="connsiteY114" fmla="*/ 1111170 h 1427835"/>
                  <a:gd name="connsiteX115" fmla="*/ 220669 w 3033317"/>
                  <a:gd name="connsiteY115" fmla="*/ 1145894 h 1427835"/>
                  <a:gd name="connsiteX116" fmla="*/ 209094 w 3033317"/>
                  <a:gd name="connsiteY116" fmla="*/ 1192193 h 1427835"/>
                  <a:gd name="connsiteX117" fmla="*/ 220669 w 3033317"/>
                  <a:gd name="connsiteY117" fmla="*/ 1319514 h 1427835"/>
                  <a:gd name="connsiteX118" fmla="*/ 232244 w 3033317"/>
                  <a:gd name="connsiteY118" fmla="*/ 1354238 h 1427835"/>
                  <a:gd name="connsiteX119" fmla="*/ 278543 w 3033317"/>
                  <a:gd name="connsiteY119" fmla="*/ 1365813 h 1427835"/>
                  <a:gd name="connsiteX120" fmla="*/ 347991 w 3033317"/>
                  <a:gd name="connsiteY120" fmla="*/ 1377388 h 1427835"/>
                  <a:gd name="connsiteX121" fmla="*/ 278543 w 3033317"/>
                  <a:gd name="connsiteY121" fmla="*/ 1354238 h 1427835"/>
                  <a:gd name="connsiteX122" fmla="*/ 197520 w 3033317"/>
                  <a:gd name="connsiteY122" fmla="*/ 1331089 h 1427835"/>
                  <a:gd name="connsiteX123" fmla="*/ 128072 w 3033317"/>
                  <a:gd name="connsiteY123" fmla="*/ 1307940 h 1427835"/>
                  <a:gd name="connsiteX124" fmla="*/ 70198 w 3033317"/>
                  <a:gd name="connsiteY124" fmla="*/ 1261641 h 1427835"/>
                  <a:gd name="connsiteX125" fmla="*/ 47049 w 3033317"/>
                  <a:gd name="connsiteY125" fmla="*/ 1238491 h 1427835"/>
                  <a:gd name="connsiteX126" fmla="*/ 47049 w 3033317"/>
                  <a:gd name="connsiteY126" fmla="*/ 1053296 h 1427835"/>
                  <a:gd name="connsiteX127" fmla="*/ 116497 w 3033317"/>
                  <a:gd name="connsiteY127" fmla="*/ 1006998 h 1427835"/>
                  <a:gd name="connsiteX128" fmla="*/ 209094 w 3033317"/>
                  <a:gd name="connsiteY128" fmla="*/ 1018572 h 1427835"/>
                  <a:gd name="connsiteX129" fmla="*/ 174370 w 3033317"/>
                  <a:gd name="connsiteY129" fmla="*/ 1006998 h 1427835"/>
                  <a:gd name="connsiteX130" fmla="*/ 151221 w 3033317"/>
                  <a:gd name="connsiteY130" fmla="*/ 983848 h 1427835"/>
                  <a:gd name="connsiteX131" fmla="*/ 104922 w 3033317"/>
                  <a:gd name="connsiteY131" fmla="*/ 879676 h 1427835"/>
                  <a:gd name="connsiteX132" fmla="*/ 116497 w 3033317"/>
                  <a:gd name="connsiteY132" fmla="*/ 787079 h 1427835"/>
                  <a:gd name="connsiteX133" fmla="*/ 128072 w 3033317"/>
                  <a:gd name="connsiteY133" fmla="*/ 752355 h 1427835"/>
                  <a:gd name="connsiteX134" fmla="*/ 162796 w 3033317"/>
                  <a:gd name="connsiteY134" fmla="*/ 740780 h 1427835"/>
                  <a:gd name="connsiteX135" fmla="*/ 232244 w 3033317"/>
                  <a:gd name="connsiteY135" fmla="*/ 706056 h 1427835"/>
                  <a:gd name="connsiteX136" fmla="*/ 347991 w 3033317"/>
                  <a:gd name="connsiteY136" fmla="*/ 740780 h 1427835"/>
                  <a:gd name="connsiteX137" fmla="*/ 371140 w 3033317"/>
                  <a:gd name="connsiteY137" fmla="*/ 775504 h 1427835"/>
                  <a:gd name="connsiteX138" fmla="*/ 359565 w 3033317"/>
                  <a:gd name="connsiteY138" fmla="*/ 717631 h 1427835"/>
                  <a:gd name="connsiteX139" fmla="*/ 336416 w 3033317"/>
                  <a:gd name="connsiteY139" fmla="*/ 694481 h 1427835"/>
                  <a:gd name="connsiteX140" fmla="*/ 301692 w 3033317"/>
                  <a:gd name="connsiteY140" fmla="*/ 625033 h 1427835"/>
                  <a:gd name="connsiteX141" fmla="*/ 313267 w 3033317"/>
                  <a:gd name="connsiteY141" fmla="*/ 497712 h 1427835"/>
                  <a:gd name="connsiteX142" fmla="*/ 336416 w 3033317"/>
                  <a:gd name="connsiteY142" fmla="*/ 474562 h 1427835"/>
                  <a:gd name="connsiteX143" fmla="*/ 405864 w 3033317"/>
                  <a:gd name="connsiteY143" fmla="*/ 439838 h 1427835"/>
                  <a:gd name="connsiteX144" fmla="*/ 510036 w 3033317"/>
                  <a:gd name="connsiteY144" fmla="*/ 462988 h 1427835"/>
                  <a:gd name="connsiteX145" fmla="*/ 567910 w 3033317"/>
                  <a:gd name="connsiteY145" fmla="*/ 509286 h 1427835"/>
                  <a:gd name="connsiteX146" fmla="*/ 556335 w 3033317"/>
                  <a:gd name="connsiteY146" fmla="*/ 474562 h 1427835"/>
                  <a:gd name="connsiteX147" fmla="*/ 521611 w 3033317"/>
                  <a:gd name="connsiteY147" fmla="*/ 439838 h 1427835"/>
                  <a:gd name="connsiteX148" fmla="*/ 556335 w 3033317"/>
                  <a:gd name="connsiteY148" fmla="*/ 266218 h 1427835"/>
                  <a:gd name="connsiteX149" fmla="*/ 567910 w 3033317"/>
                  <a:gd name="connsiteY149" fmla="*/ 231494 h 1427835"/>
                  <a:gd name="connsiteX150" fmla="*/ 648932 w 3033317"/>
                  <a:gd name="connsiteY150" fmla="*/ 196770 h 1427835"/>
                  <a:gd name="connsiteX151" fmla="*/ 718381 w 3033317"/>
                  <a:gd name="connsiteY151" fmla="*/ 208345 h 1427835"/>
                  <a:gd name="connsiteX152" fmla="*/ 764679 w 3033317"/>
                  <a:gd name="connsiteY152" fmla="*/ 277793 h 1427835"/>
                  <a:gd name="connsiteX153" fmla="*/ 776254 w 3033317"/>
                  <a:gd name="connsiteY153" fmla="*/ 185195 h 1427835"/>
                  <a:gd name="connsiteX154" fmla="*/ 787829 w 3033317"/>
                  <a:gd name="connsiteY154" fmla="*/ 150471 h 1427835"/>
                  <a:gd name="connsiteX155" fmla="*/ 822553 w 3033317"/>
                  <a:gd name="connsiteY155" fmla="*/ 127322 h 1427835"/>
                  <a:gd name="connsiteX156" fmla="*/ 880426 w 3033317"/>
                  <a:gd name="connsiteY156" fmla="*/ 92598 h 1427835"/>
                  <a:gd name="connsiteX157" fmla="*/ 903575 w 3033317"/>
                  <a:gd name="connsiteY157" fmla="*/ 69448 h 1427835"/>
                  <a:gd name="connsiteX158" fmla="*/ 996173 w 3033317"/>
                  <a:gd name="connsiteY158" fmla="*/ 104172 h 1427835"/>
                  <a:gd name="connsiteX159" fmla="*/ 1019322 w 3033317"/>
                  <a:gd name="connsiteY159" fmla="*/ 127322 h 1427835"/>
                  <a:gd name="connsiteX160" fmla="*/ 1030897 w 3033317"/>
                  <a:gd name="connsiteY160" fmla="*/ 162046 h 1427835"/>
                  <a:gd name="connsiteX161" fmla="*/ 1054046 w 3033317"/>
                  <a:gd name="connsiteY161" fmla="*/ 138896 h 1427835"/>
                  <a:gd name="connsiteX162" fmla="*/ 1088770 w 3033317"/>
                  <a:gd name="connsiteY162" fmla="*/ 69448 h 1427835"/>
                  <a:gd name="connsiteX163" fmla="*/ 1123494 w 3033317"/>
                  <a:gd name="connsiteY163" fmla="*/ 57874 h 1427835"/>
                  <a:gd name="connsiteX164" fmla="*/ 1181368 w 3033317"/>
                  <a:gd name="connsiteY164" fmla="*/ 23150 h 1427835"/>
                  <a:gd name="connsiteX165" fmla="*/ 1227667 w 3033317"/>
                  <a:gd name="connsiteY165" fmla="*/ 34724 h 1427835"/>
                  <a:gd name="connsiteX166" fmla="*/ 1308689 w 3033317"/>
                  <a:gd name="connsiteY166" fmla="*/ 57874 h 1427835"/>
                  <a:gd name="connsiteX167" fmla="*/ 1331839 w 3033317"/>
                  <a:gd name="connsiteY167" fmla="*/ 92598 h 1427835"/>
                  <a:gd name="connsiteX168" fmla="*/ 1343413 w 3033317"/>
                  <a:gd name="connsiteY168" fmla="*/ 127322 h 1427835"/>
                  <a:gd name="connsiteX169" fmla="*/ 1366563 w 3033317"/>
                  <a:gd name="connsiteY169" fmla="*/ 81023 h 1427835"/>
                  <a:gd name="connsiteX170" fmla="*/ 1389712 w 3033317"/>
                  <a:gd name="connsiteY170" fmla="*/ 46299 h 1427835"/>
                  <a:gd name="connsiteX171" fmla="*/ 1436011 w 3033317"/>
                  <a:gd name="connsiteY171" fmla="*/ 0 h 1427835"/>
                  <a:gd name="connsiteX172" fmla="*/ 1563332 w 3033317"/>
                  <a:gd name="connsiteY172" fmla="*/ 11575 h 1427835"/>
                  <a:gd name="connsiteX173" fmla="*/ 1598056 w 3033317"/>
                  <a:gd name="connsiteY173" fmla="*/ 23150 h 1427835"/>
                  <a:gd name="connsiteX174" fmla="*/ 1609631 w 3033317"/>
                  <a:gd name="connsiteY174" fmla="*/ 57874 h 1427835"/>
                  <a:gd name="connsiteX175" fmla="*/ 1621206 w 3033317"/>
                  <a:gd name="connsiteY175" fmla="*/ 127322 h 1427835"/>
                  <a:gd name="connsiteX176" fmla="*/ 1702229 w 3033317"/>
                  <a:gd name="connsiteY176" fmla="*/ 57874 h 1427835"/>
                  <a:gd name="connsiteX177" fmla="*/ 1725378 w 3033317"/>
                  <a:gd name="connsiteY177" fmla="*/ 34724 h 1427835"/>
                  <a:gd name="connsiteX178" fmla="*/ 1760102 w 3033317"/>
                  <a:gd name="connsiteY178" fmla="*/ 23150 h 1427835"/>
                  <a:gd name="connsiteX179" fmla="*/ 1841125 w 3033317"/>
                  <a:gd name="connsiteY179" fmla="*/ 34724 h 1427835"/>
                  <a:gd name="connsiteX180" fmla="*/ 1910573 w 3033317"/>
                  <a:gd name="connsiteY180" fmla="*/ 115747 h 1427835"/>
                  <a:gd name="connsiteX181" fmla="*/ 1922148 w 3033317"/>
                  <a:gd name="connsiteY181" fmla="*/ 196770 h 1427835"/>
                  <a:gd name="connsiteX182" fmla="*/ 1956872 w 3033317"/>
                  <a:gd name="connsiteY182" fmla="*/ 173621 h 1427835"/>
                  <a:gd name="connsiteX183" fmla="*/ 2026320 w 3033317"/>
                  <a:gd name="connsiteY183" fmla="*/ 185195 h 1427835"/>
                  <a:gd name="connsiteX184" fmla="*/ 2176791 w 3033317"/>
                  <a:gd name="connsiteY184" fmla="*/ 196770 h 1427835"/>
                  <a:gd name="connsiteX185" fmla="*/ 2211515 w 3033317"/>
                  <a:gd name="connsiteY185" fmla="*/ 219919 h 1427835"/>
                  <a:gd name="connsiteX186" fmla="*/ 2246239 w 3033317"/>
                  <a:gd name="connsiteY186" fmla="*/ 358815 h 1427835"/>
                  <a:gd name="connsiteX187" fmla="*/ 2234664 w 3033317"/>
                  <a:gd name="connsiteY187" fmla="*/ 416689 h 1427835"/>
                  <a:gd name="connsiteX188" fmla="*/ 2304112 w 3033317"/>
                  <a:gd name="connsiteY188" fmla="*/ 393540 h 1427835"/>
                  <a:gd name="connsiteX189" fmla="*/ 2373560 w 3033317"/>
                  <a:gd name="connsiteY189" fmla="*/ 405114 h 1427835"/>
                  <a:gd name="connsiteX190" fmla="*/ 2396710 w 3033317"/>
                  <a:gd name="connsiteY190" fmla="*/ 428264 h 1427835"/>
                  <a:gd name="connsiteX191" fmla="*/ 2431434 w 3033317"/>
                  <a:gd name="connsiteY191" fmla="*/ 439838 h 1427835"/>
                  <a:gd name="connsiteX192" fmla="*/ 2466158 w 3033317"/>
                  <a:gd name="connsiteY192" fmla="*/ 462988 h 1427835"/>
                  <a:gd name="connsiteX193" fmla="*/ 2489307 w 3033317"/>
                  <a:gd name="connsiteY193" fmla="*/ 497712 h 1427835"/>
                  <a:gd name="connsiteX194" fmla="*/ 2524031 w 3033317"/>
                  <a:gd name="connsiteY194" fmla="*/ 509286 h 1427835"/>
                  <a:gd name="connsiteX195" fmla="*/ 2512456 w 3033317"/>
                  <a:gd name="connsiteY195" fmla="*/ 567160 h 1427835"/>
                  <a:gd name="connsiteX196" fmla="*/ 2547181 w 3033317"/>
                  <a:gd name="connsiteY196" fmla="*/ 578734 h 1427835"/>
                  <a:gd name="connsiteX197" fmla="*/ 2605054 w 3033317"/>
                  <a:gd name="connsiteY197" fmla="*/ 567160 h 1427835"/>
                  <a:gd name="connsiteX198" fmla="*/ 2593479 w 3033317"/>
                  <a:gd name="connsiteY198" fmla="*/ 532436 h 1427835"/>
                  <a:gd name="connsiteX199" fmla="*/ 2628203 w 3033317"/>
                  <a:gd name="connsiteY199" fmla="*/ 544010 h 1427835"/>
                  <a:gd name="connsiteX200" fmla="*/ 2720801 w 3033317"/>
                  <a:gd name="connsiteY200" fmla="*/ 613459 h 1427835"/>
                  <a:gd name="connsiteX201" fmla="*/ 2755525 w 3033317"/>
                  <a:gd name="connsiteY201" fmla="*/ 729205 h 1427835"/>
                  <a:gd name="connsiteX202" fmla="*/ 2743950 w 3033317"/>
                  <a:gd name="connsiteY202" fmla="*/ 821803 h 1427835"/>
                  <a:gd name="connsiteX203" fmla="*/ 2720801 w 3033317"/>
                  <a:gd name="connsiteY203" fmla="*/ 856527 h 1427835"/>
                  <a:gd name="connsiteX204" fmla="*/ 2697651 w 3033317"/>
                  <a:gd name="connsiteY204" fmla="*/ 879676 h 1427835"/>
                  <a:gd name="connsiteX205" fmla="*/ 2767099 w 3033317"/>
                  <a:gd name="connsiteY205" fmla="*/ 856527 h 1427835"/>
                  <a:gd name="connsiteX206" fmla="*/ 2801824 w 3033317"/>
                  <a:gd name="connsiteY206" fmla="*/ 844952 h 1427835"/>
                  <a:gd name="connsiteX207" fmla="*/ 2836548 w 3033317"/>
                  <a:gd name="connsiteY207" fmla="*/ 856527 h 1427835"/>
                  <a:gd name="connsiteX208" fmla="*/ 2894421 w 3033317"/>
                  <a:gd name="connsiteY208" fmla="*/ 902826 h 1427835"/>
                  <a:gd name="connsiteX209" fmla="*/ 2940720 w 3033317"/>
                  <a:gd name="connsiteY209" fmla="*/ 972274 h 1427835"/>
                  <a:gd name="connsiteX210" fmla="*/ 2929145 w 3033317"/>
                  <a:gd name="connsiteY210" fmla="*/ 1076446 h 1427835"/>
                  <a:gd name="connsiteX211" fmla="*/ 2894421 w 3033317"/>
                  <a:gd name="connsiteY211" fmla="*/ 1099595 h 1427835"/>
                  <a:gd name="connsiteX212" fmla="*/ 2963869 w 3033317"/>
                  <a:gd name="connsiteY212" fmla="*/ 1111170 h 1427835"/>
                  <a:gd name="connsiteX213" fmla="*/ 2998593 w 3033317"/>
                  <a:gd name="connsiteY213" fmla="*/ 1122745 h 1427835"/>
                  <a:gd name="connsiteX214" fmla="*/ 3010168 w 3033317"/>
                  <a:gd name="connsiteY214" fmla="*/ 1169043 h 1427835"/>
                  <a:gd name="connsiteX215" fmla="*/ 3033317 w 3033317"/>
                  <a:gd name="connsiteY215" fmla="*/ 1238491 h 1427835"/>
                  <a:gd name="connsiteX216" fmla="*/ 3021743 w 3033317"/>
                  <a:gd name="connsiteY216" fmla="*/ 1342664 h 1427835"/>
                  <a:gd name="connsiteX217" fmla="*/ 2998593 w 3033317"/>
                  <a:gd name="connsiteY217" fmla="*/ 1365813 h 1427835"/>
                  <a:gd name="connsiteX218" fmla="*/ 2963869 w 3033317"/>
                  <a:gd name="connsiteY218" fmla="*/ 1388962 h 1427835"/>
                  <a:gd name="connsiteX219" fmla="*/ 2824973 w 3033317"/>
                  <a:gd name="connsiteY219" fmla="*/ 1400537 h 142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</a:cxnLst>
                <a:rect l="l" t="t" r="r" b="b"/>
                <a:pathLst>
                  <a:path w="3033317" h="1427835">
                    <a:moveTo>
                      <a:pt x="371140" y="1400537"/>
                    </a:moveTo>
                    <a:cubicBezTo>
                      <a:pt x="388633" y="1330568"/>
                      <a:pt x="377686" y="1369325"/>
                      <a:pt x="405864" y="1284790"/>
                    </a:cubicBezTo>
                    <a:cubicBezTo>
                      <a:pt x="409722" y="1273215"/>
                      <a:pt x="411983" y="1260979"/>
                      <a:pt x="417439" y="1250066"/>
                    </a:cubicBezTo>
                    <a:cubicBezTo>
                      <a:pt x="425155" y="1234633"/>
                      <a:pt x="433791" y="1219626"/>
                      <a:pt x="440588" y="1203767"/>
                    </a:cubicBezTo>
                    <a:cubicBezTo>
                      <a:pt x="445394" y="1192553"/>
                      <a:pt x="446707" y="1179956"/>
                      <a:pt x="452163" y="1169043"/>
                    </a:cubicBezTo>
                    <a:cubicBezTo>
                      <a:pt x="458384" y="1156601"/>
                      <a:pt x="469091" y="1146761"/>
                      <a:pt x="475312" y="1134319"/>
                    </a:cubicBezTo>
                    <a:cubicBezTo>
                      <a:pt x="480768" y="1123406"/>
                      <a:pt x="480834" y="1110188"/>
                      <a:pt x="486887" y="1099595"/>
                    </a:cubicBezTo>
                    <a:cubicBezTo>
                      <a:pt x="496458" y="1082846"/>
                      <a:pt x="511387" y="1069655"/>
                      <a:pt x="521611" y="1053296"/>
                    </a:cubicBezTo>
                    <a:cubicBezTo>
                      <a:pt x="568326" y="978551"/>
                      <a:pt x="520741" y="1031017"/>
                      <a:pt x="567910" y="983848"/>
                    </a:cubicBezTo>
                    <a:cubicBezTo>
                      <a:pt x="571768" y="972273"/>
                      <a:pt x="573207" y="959586"/>
                      <a:pt x="579484" y="949124"/>
                    </a:cubicBezTo>
                    <a:cubicBezTo>
                      <a:pt x="585099" y="939766"/>
                      <a:pt x="595817" y="934496"/>
                      <a:pt x="602634" y="925975"/>
                    </a:cubicBezTo>
                    <a:cubicBezTo>
                      <a:pt x="611324" y="915112"/>
                      <a:pt x="618067" y="902826"/>
                      <a:pt x="625783" y="891251"/>
                    </a:cubicBezTo>
                    <a:cubicBezTo>
                      <a:pt x="626538" y="888230"/>
                      <a:pt x="642895" y="817774"/>
                      <a:pt x="648932" y="810228"/>
                    </a:cubicBezTo>
                    <a:cubicBezTo>
                      <a:pt x="657622" y="799365"/>
                      <a:pt x="672793" y="795769"/>
                      <a:pt x="683656" y="787079"/>
                    </a:cubicBezTo>
                    <a:cubicBezTo>
                      <a:pt x="692178" y="780262"/>
                      <a:pt x="700258" y="772659"/>
                      <a:pt x="706806" y="763929"/>
                    </a:cubicBezTo>
                    <a:cubicBezTo>
                      <a:pt x="723499" y="741671"/>
                      <a:pt x="733432" y="714154"/>
                      <a:pt x="753105" y="694481"/>
                    </a:cubicBezTo>
                    <a:cubicBezTo>
                      <a:pt x="826663" y="620923"/>
                      <a:pt x="745044" y="699269"/>
                      <a:pt x="834127" y="625033"/>
                    </a:cubicBezTo>
                    <a:cubicBezTo>
                      <a:pt x="842510" y="618047"/>
                      <a:pt x="847919" y="607499"/>
                      <a:pt x="857277" y="601884"/>
                    </a:cubicBezTo>
                    <a:cubicBezTo>
                      <a:pt x="867739" y="595607"/>
                      <a:pt x="881088" y="595765"/>
                      <a:pt x="892001" y="590309"/>
                    </a:cubicBezTo>
                    <a:cubicBezTo>
                      <a:pt x="992996" y="539811"/>
                      <a:pt x="852581" y="591718"/>
                      <a:pt x="973024" y="555585"/>
                    </a:cubicBezTo>
                    <a:cubicBezTo>
                      <a:pt x="996396" y="548573"/>
                      <a:pt x="1042472" y="532436"/>
                      <a:pt x="1042472" y="532436"/>
                    </a:cubicBezTo>
                    <a:cubicBezTo>
                      <a:pt x="1057459" y="517448"/>
                      <a:pt x="1079484" y="492395"/>
                      <a:pt x="1100345" y="486137"/>
                    </a:cubicBezTo>
                    <a:cubicBezTo>
                      <a:pt x="1126476" y="478298"/>
                      <a:pt x="1154457" y="479047"/>
                      <a:pt x="1181368" y="474562"/>
                    </a:cubicBezTo>
                    <a:cubicBezTo>
                      <a:pt x="1200773" y="471328"/>
                      <a:pt x="1219885" y="466507"/>
                      <a:pt x="1239241" y="462988"/>
                    </a:cubicBezTo>
                    <a:cubicBezTo>
                      <a:pt x="1262331" y="458790"/>
                      <a:pt x="1285921" y="457105"/>
                      <a:pt x="1308689" y="451413"/>
                    </a:cubicBezTo>
                    <a:cubicBezTo>
                      <a:pt x="1332362" y="445495"/>
                      <a:pt x="1378137" y="428264"/>
                      <a:pt x="1378137" y="428264"/>
                    </a:cubicBezTo>
                    <a:cubicBezTo>
                      <a:pt x="1520892" y="432122"/>
                      <a:pt x="1664015" y="428885"/>
                      <a:pt x="1806401" y="439838"/>
                    </a:cubicBezTo>
                    <a:cubicBezTo>
                      <a:pt x="1817282" y="440675"/>
                      <a:pt x="1820192" y="457373"/>
                      <a:pt x="1829550" y="462988"/>
                    </a:cubicBezTo>
                    <a:cubicBezTo>
                      <a:pt x="1840012" y="469265"/>
                      <a:pt x="1852699" y="470704"/>
                      <a:pt x="1864274" y="474562"/>
                    </a:cubicBezTo>
                    <a:cubicBezTo>
                      <a:pt x="1883515" y="493803"/>
                      <a:pt x="1895865" y="509180"/>
                      <a:pt x="1922148" y="520861"/>
                    </a:cubicBezTo>
                    <a:cubicBezTo>
                      <a:pt x="1944446" y="530771"/>
                      <a:pt x="1991596" y="544010"/>
                      <a:pt x="1991596" y="544010"/>
                    </a:cubicBezTo>
                    <a:cubicBezTo>
                      <a:pt x="1999312" y="551727"/>
                      <a:pt x="2008692" y="558080"/>
                      <a:pt x="2014745" y="567160"/>
                    </a:cubicBezTo>
                    <a:cubicBezTo>
                      <a:pt x="2024316" y="581517"/>
                      <a:pt x="2023853" y="603430"/>
                      <a:pt x="2037894" y="613459"/>
                    </a:cubicBezTo>
                    <a:cubicBezTo>
                      <a:pt x="2053903" y="624894"/>
                      <a:pt x="2076682" y="620262"/>
                      <a:pt x="2095768" y="625033"/>
                    </a:cubicBezTo>
                    <a:cubicBezTo>
                      <a:pt x="2134103" y="634617"/>
                      <a:pt x="2131270" y="637127"/>
                      <a:pt x="2165216" y="659757"/>
                    </a:cubicBezTo>
                    <a:cubicBezTo>
                      <a:pt x="2172932" y="671332"/>
                      <a:pt x="2181463" y="682403"/>
                      <a:pt x="2188365" y="694481"/>
                    </a:cubicBezTo>
                    <a:cubicBezTo>
                      <a:pt x="2196926" y="709462"/>
                      <a:pt x="2199314" y="728579"/>
                      <a:pt x="2211515" y="740780"/>
                    </a:cubicBezTo>
                    <a:cubicBezTo>
                      <a:pt x="2220142" y="749407"/>
                      <a:pt x="2234664" y="748497"/>
                      <a:pt x="2246239" y="752355"/>
                    </a:cubicBezTo>
                    <a:cubicBezTo>
                      <a:pt x="2253955" y="763930"/>
                      <a:pt x="2263167" y="774637"/>
                      <a:pt x="2269388" y="787079"/>
                    </a:cubicBezTo>
                    <a:cubicBezTo>
                      <a:pt x="2274844" y="797992"/>
                      <a:pt x="2273341" y="812276"/>
                      <a:pt x="2280963" y="821803"/>
                    </a:cubicBezTo>
                    <a:cubicBezTo>
                      <a:pt x="2289653" y="832666"/>
                      <a:pt x="2304112" y="837236"/>
                      <a:pt x="2315687" y="844952"/>
                    </a:cubicBezTo>
                    <a:cubicBezTo>
                      <a:pt x="2323403" y="856527"/>
                      <a:pt x="2330146" y="868813"/>
                      <a:pt x="2338836" y="879676"/>
                    </a:cubicBezTo>
                    <a:cubicBezTo>
                      <a:pt x="2354847" y="899690"/>
                      <a:pt x="2374545" y="913309"/>
                      <a:pt x="2396710" y="925975"/>
                    </a:cubicBezTo>
                    <a:cubicBezTo>
                      <a:pt x="2411691" y="934535"/>
                      <a:pt x="2427575" y="941408"/>
                      <a:pt x="2443008" y="949124"/>
                    </a:cubicBezTo>
                    <a:cubicBezTo>
                      <a:pt x="2475798" y="1047491"/>
                      <a:pt x="2430067" y="927556"/>
                      <a:pt x="2477732" y="1006998"/>
                    </a:cubicBezTo>
                    <a:cubicBezTo>
                      <a:pt x="2485301" y="1019614"/>
                      <a:pt x="2498130" y="1078389"/>
                      <a:pt x="2500882" y="1088021"/>
                    </a:cubicBezTo>
                    <a:cubicBezTo>
                      <a:pt x="2504234" y="1099752"/>
                      <a:pt x="2506179" y="1112283"/>
                      <a:pt x="2512456" y="1122745"/>
                    </a:cubicBezTo>
                    <a:cubicBezTo>
                      <a:pt x="2518071" y="1132103"/>
                      <a:pt x="2527889" y="1138178"/>
                      <a:pt x="2535606" y="1145894"/>
                    </a:cubicBezTo>
                    <a:cubicBezTo>
                      <a:pt x="2539313" y="1160722"/>
                      <a:pt x="2550455" y="1210316"/>
                      <a:pt x="2558755" y="1226917"/>
                    </a:cubicBezTo>
                    <a:cubicBezTo>
                      <a:pt x="2564976" y="1239360"/>
                      <a:pt x="2574188" y="1250066"/>
                      <a:pt x="2581905" y="1261641"/>
                    </a:cubicBezTo>
                    <a:lnTo>
                      <a:pt x="2605054" y="1331089"/>
                    </a:lnTo>
                    <a:cubicBezTo>
                      <a:pt x="2608912" y="1342664"/>
                      <a:pt x="2606477" y="1359045"/>
                      <a:pt x="2616629" y="1365813"/>
                    </a:cubicBezTo>
                    <a:cubicBezTo>
                      <a:pt x="2628204" y="1373529"/>
                      <a:pt x="2638641" y="1383312"/>
                      <a:pt x="2651353" y="1388962"/>
                    </a:cubicBezTo>
                    <a:cubicBezTo>
                      <a:pt x="2673651" y="1398872"/>
                      <a:pt x="2720801" y="1412112"/>
                      <a:pt x="2720801" y="1412112"/>
                    </a:cubicBezTo>
                    <a:cubicBezTo>
                      <a:pt x="2798745" y="1403451"/>
                      <a:pt x="2821541" y="1427835"/>
                      <a:pt x="2848122" y="1365813"/>
                    </a:cubicBezTo>
                    <a:cubicBezTo>
                      <a:pt x="2854388" y="1351191"/>
                      <a:pt x="2855839" y="1334947"/>
                      <a:pt x="2859697" y="1319514"/>
                    </a:cubicBezTo>
                    <a:cubicBezTo>
                      <a:pt x="2855839" y="1288648"/>
                      <a:pt x="2853236" y="1257600"/>
                      <a:pt x="2848122" y="1226917"/>
                    </a:cubicBezTo>
                    <a:cubicBezTo>
                      <a:pt x="2831314" y="1126070"/>
                      <a:pt x="2843323" y="1228467"/>
                      <a:pt x="2824973" y="1145894"/>
                    </a:cubicBezTo>
                    <a:cubicBezTo>
                      <a:pt x="2821399" y="1129813"/>
                      <a:pt x="2815617" y="1064710"/>
                      <a:pt x="2801824" y="1041722"/>
                    </a:cubicBezTo>
                    <a:cubicBezTo>
                      <a:pt x="2796209" y="1032364"/>
                      <a:pt x="2786391" y="1026289"/>
                      <a:pt x="2778674" y="1018572"/>
                    </a:cubicBezTo>
                    <a:cubicBezTo>
                      <a:pt x="2749580" y="931292"/>
                      <a:pt x="2788826" y="1038875"/>
                      <a:pt x="2743950" y="949124"/>
                    </a:cubicBezTo>
                    <a:cubicBezTo>
                      <a:pt x="2738494" y="938211"/>
                      <a:pt x="2737831" y="925313"/>
                      <a:pt x="2732375" y="914400"/>
                    </a:cubicBezTo>
                    <a:cubicBezTo>
                      <a:pt x="2726154" y="901958"/>
                      <a:pt x="2715447" y="892118"/>
                      <a:pt x="2709226" y="879676"/>
                    </a:cubicBezTo>
                    <a:cubicBezTo>
                      <a:pt x="2683126" y="827476"/>
                      <a:pt x="2715964" y="859983"/>
                      <a:pt x="2674502" y="810228"/>
                    </a:cubicBezTo>
                    <a:cubicBezTo>
                      <a:pt x="2664023" y="797653"/>
                      <a:pt x="2649828" y="788425"/>
                      <a:pt x="2639778" y="775504"/>
                    </a:cubicBezTo>
                    <a:cubicBezTo>
                      <a:pt x="2622697" y="753543"/>
                      <a:pt x="2608912" y="729205"/>
                      <a:pt x="2593479" y="706056"/>
                    </a:cubicBezTo>
                    <a:cubicBezTo>
                      <a:pt x="2585763" y="694481"/>
                      <a:pt x="2581905" y="679048"/>
                      <a:pt x="2570330" y="671332"/>
                    </a:cubicBezTo>
                    <a:lnTo>
                      <a:pt x="2535606" y="648183"/>
                    </a:lnTo>
                    <a:cubicBezTo>
                      <a:pt x="2527889" y="636608"/>
                      <a:pt x="2518677" y="625902"/>
                      <a:pt x="2512456" y="613459"/>
                    </a:cubicBezTo>
                    <a:cubicBezTo>
                      <a:pt x="2507000" y="602546"/>
                      <a:pt x="2509509" y="587362"/>
                      <a:pt x="2500882" y="578734"/>
                    </a:cubicBezTo>
                    <a:cubicBezTo>
                      <a:pt x="2492255" y="570107"/>
                      <a:pt x="2477733" y="571018"/>
                      <a:pt x="2466158" y="567160"/>
                    </a:cubicBezTo>
                    <a:cubicBezTo>
                      <a:pt x="2438735" y="539737"/>
                      <a:pt x="2412826" y="510801"/>
                      <a:pt x="2373560" y="497712"/>
                    </a:cubicBezTo>
                    <a:cubicBezTo>
                      <a:pt x="2361985" y="493854"/>
                      <a:pt x="2349749" y="491593"/>
                      <a:pt x="2338836" y="486137"/>
                    </a:cubicBezTo>
                    <a:cubicBezTo>
                      <a:pt x="2326394" y="479916"/>
                      <a:pt x="2314975" y="471678"/>
                      <a:pt x="2304112" y="462988"/>
                    </a:cubicBezTo>
                    <a:cubicBezTo>
                      <a:pt x="2295591" y="456171"/>
                      <a:pt x="2290321" y="445453"/>
                      <a:pt x="2280963" y="439838"/>
                    </a:cubicBezTo>
                    <a:cubicBezTo>
                      <a:pt x="2269106" y="432723"/>
                      <a:pt x="2208583" y="418850"/>
                      <a:pt x="2199940" y="416689"/>
                    </a:cubicBezTo>
                    <a:lnTo>
                      <a:pt x="2142067" y="358815"/>
                    </a:lnTo>
                    <a:cubicBezTo>
                      <a:pt x="2134350" y="351098"/>
                      <a:pt x="2124970" y="344746"/>
                      <a:pt x="2118917" y="335666"/>
                    </a:cubicBezTo>
                    <a:cubicBezTo>
                      <a:pt x="2111201" y="324091"/>
                      <a:pt x="2106631" y="309632"/>
                      <a:pt x="2095768" y="300942"/>
                    </a:cubicBezTo>
                    <a:cubicBezTo>
                      <a:pt x="2086241" y="293320"/>
                      <a:pt x="2072619" y="293225"/>
                      <a:pt x="2061044" y="289367"/>
                    </a:cubicBezTo>
                    <a:cubicBezTo>
                      <a:pt x="2057186" y="277792"/>
                      <a:pt x="2059397" y="261735"/>
                      <a:pt x="2049469" y="254643"/>
                    </a:cubicBezTo>
                    <a:cubicBezTo>
                      <a:pt x="2029613" y="240460"/>
                      <a:pt x="2003170" y="239210"/>
                      <a:pt x="1980021" y="231494"/>
                    </a:cubicBezTo>
                    <a:cubicBezTo>
                      <a:pt x="1968446" y="227636"/>
                      <a:pt x="1957134" y="222878"/>
                      <a:pt x="1945297" y="219919"/>
                    </a:cubicBezTo>
                    <a:cubicBezTo>
                      <a:pt x="1930457" y="216209"/>
                      <a:pt x="1880883" y="205075"/>
                      <a:pt x="1864274" y="196770"/>
                    </a:cubicBezTo>
                    <a:cubicBezTo>
                      <a:pt x="1818753" y="174010"/>
                      <a:pt x="1843313" y="171744"/>
                      <a:pt x="1794826" y="162046"/>
                    </a:cubicBezTo>
                    <a:cubicBezTo>
                      <a:pt x="1768074" y="156695"/>
                      <a:pt x="1740811" y="154329"/>
                      <a:pt x="1713803" y="150471"/>
                    </a:cubicBezTo>
                    <a:cubicBezTo>
                      <a:pt x="1702228" y="146613"/>
                      <a:pt x="1691280" y="138896"/>
                      <a:pt x="1679079" y="138896"/>
                    </a:cubicBezTo>
                    <a:cubicBezTo>
                      <a:pt x="1617227" y="138896"/>
                      <a:pt x="1555429" y="144316"/>
                      <a:pt x="1493884" y="150471"/>
                    </a:cubicBezTo>
                    <a:cubicBezTo>
                      <a:pt x="1478055" y="152054"/>
                      <a:pt x="1463237" y="159200"/>
                      <a:pt x="1447586" y="162046"/>
                    </a:cubicBezTo>
                    <a:cubicBezTo>
                      <a:pt x="1420744" y="166926"/>
                      <a:pt x="1393733" y="171151"/>
                      <a:pt x="1366563" y="173621"/>
                    </a:cubicBezTo>
                    <a:cubicBezTo>
                      <a:pt x="1308799" y="178872"/>
                      <a:pt x="1250727" y="180170"/>
                      <a:pt x="1192943" y="185195"/>
                    </a:cubicBezTo>
                    <a:cubicBezTo>
                      <a:pt x="1161954" y="187890"/>
                      <a:pt x="1131178" y="192659"/>
                      <a:pt x="1100345" y="196770"/>
                    </a:cubicBezTo>
                    <a:cubicBezTo>
                      <a:pt x="1073302" y="200376"/>
                      <a:pt x="1046233" y="203860"/>
                      <a:pt x="1019322" y="208345"/>
                    </a:cubicBezTo>
                    <a:cubicBezTo>
                      <a:pt x="975229" y="215694"/>
                      <a:pt x="956778" y="221087"/>
                      <a:pt x="915150" y="231494"/>
                    </a:cubicBezTo>
                    <a:cubicBezTo>
                      <a:pt x="847366" y="282332"/>
                      <a:pt x="894789" y="256122"/>
                      <a:pt x="822553" y="277793"/>
                    </a:cubicBezTo>
                    <a:cubicBezTo>
                      <a:pt x="799181" y="284805"/>
                      <a:pt x="753105" y="300942"/>
                      <a:pt x="753105" y="300942"/>
                    </a:cubicBezTo>
                    <a:lnTo>
                      <a:pt x="706806" y="347241"/>
                    </a:lnTo>
                    <a:cubicBezTo>
                      <a:pt x="699089" y="354957"/>
                      <a:pt x="692736" y="364337"/>
                      <a:pt x="683656" y="370390"/>
                    </a:cubicBezTo>
                    <a:lnTo>
                      <a:pt x="648932" y="393540"/>
                    </a:lnTo>
                    <a:cubicBezTo>
                      <a:pt x="641216" y="405115"/>
                      <a:pt x="635620" y="418427"/>
                      <a:pt x="625783" y="428264"/>
                    </a:cubicBezTo>
                    <a:cubicBezTo>
                      <a:pt x="615946" y="438101"/>
                      <a:pt x="599749" y="440550"/>
                      <a:pt x="591059" y="451413"/>
                    </a:cubicBezTo>
                    <a:cubicBezTo>
                      <a:pt x="583437" y="460940"/>
                      <a:pt x="584940" y="475224"/>
                      <a:pt x="579484" y="486137"/>
                    </a:cubicBezTo>
                    <a:cubicBezTo>
                      <a:pt x="573263" y="498579"/>
                      <a:pt x="562556" y="508419"/>
                      <a:pt x="556335" y="520861"/>
                    </a:cubicBezTo>
                    <a:cubicBezTo>
                      <a:pt x="550879" y="531774"/>
                      <a:pt x="552382" y="546058"/>
                      <a:pt x="544760" y="555585"/>
                    </a:cubicBezTo>
                    <a:cubicBezTo>
                      <a:pt x="536070" y="566448"/>
                      <a:pt x="520598" y="569681"/>
                      <a:pt x="510036" y="578734"/>
                    </a:cubicBezTo>
                    <a:cubicBezTo>
                      <a:pt x="478370" y="605876"/>
                      <a:pt x="460247" y="625352"/>
                      <a:pt x="440588" y="659757"/>
                    </a:cubicBezTo>
                    <a:cubicBezTo>
                      <a:pt x="432027" y="674738"/>
                      <a:pt x="424236" y="690197"/>
                      <a:pt x="417439" y="706056"/>
                    </a:cubicBezTo>
                    <a:cubicBezTo>
                      <a:pt x="412633" y="717270"/>
                      <a:pt x="411320" y="729867"/>
                      <a:pt x="405864" y="740780"/>
                    </a:cubicBezTo>
                    <a:cubicBezTo>
                      <a:pt x="399643" y="753222"/>
                      <a:pt x="388936" y="763062"/>
                      <a:pt x="382715" y="775504"/>
                    </a:cubicBezTo>
                    <a:cubicBezTo>
                      <a:pt x="356229" y="828475"/>
                      <a:pt x="392390" y="800553"/>
                      <a:pt x="336416" y="856527"/>
                    </a:cubicBezTo>
                    <a:cubicBezTo>
                      <a:pt x="326579" y="866364"/>
                      <a:pt x="313267" y="871960"/>
                      <a:pt x="301692" y="879676"/>
                    </a:cubicBezTo>
                    <a:cubicBezTo>
                      <a:pt x="273939" y="962932"/>
                      <a:pt x="307610" y="858962"/>
                      <a:pt x="278543" y="960699"/>
                    </a:cubicBezTo>
                    <a:cubicBezTo>
                      <a:pt x="275191" y="972430"/>
                      <a:pt x="270320" y="983692"/>
                      <a:pt x="266968" y="995423"/>
                    </a:cubicBezTo>
                    <a:cubicBezTo>
                      <a:pt x="262598" y="1010719"/>
                      <a:pt x="259964" y="1026485"/>
                      <a:pt x="255393" y="1041722"/>
                    </a:cubicBezTo>
                    <a:cubicBezTo>
                      <a:pt x="248381" y="1065094"/>
                      <a:pt x="239960" y="1088021"/>
                      <a:pt x="232244" y="1111170"/>
                    </a:cubicBezTo>
                    <a:cubicBezTo>
                      <a:pt x="228386" y="1122745"/>
                      <a:pt x="223628" y="1134057"/>
                      <a:pt x="220669" y="1145894"/>
                    </a:cubicBezTo>
                    <a:lnTo>
                      <a:pt x="209094" y="1192193"/>
                    </a:lnTo>
                    <a:cubicBezTo>
                      <a:pt x="212952" y="1234633"/>
                      <a:pt x="214642" y="1277327"/>
                      <a:pt x="220669" y="1319514"/>
                    </a:cubicBezTo>
                    <a:cubicBezTo>
                      <a:pt x="222395" y="1331592"/>
                      <a:pt x="222717" y="1346616"/>
                      <a:pt x="232244" y="1354238"/>
                    </a:cubicBezTo>
                    <a:cubicBezTo>
                      <a:pt x="244666" y="1364176"/>
                      <a:pt x="262944" y="1362693"/>
                      <a:pt x="278543" y="1365813"/>
                    </a:cubicBezTo>
                    <a:cubicBezTo>
                      <a:pt x="301556" y="1370416"/>
                      <a:pt x="347991" y="1400857"/>
                      <a:pt x="347991" y="1377388"/>
                    </a:cubicBezTo>
                    <a:cubicBezTo>
                      <a:pt x="347991" y="1352986"/>
                      <a:pt x="301692" y="1361954"/>
                      <a:pt x="278543" y="1354238"/>
                    </a:cubicBezTo>
                    <a:cubicBezTo>
                      <a:pt x="161884" y="1315352"/>
                      <a:pt x="342804" y="1374674"/>
                      <a:pt x="197520" y="1331089"/>
                    </a:cubicBezTo>
                    <a:cubicBezTo>
                      <a:pt x="174148" y="1324077"/>
                      <a:pt x="128072" y="1307940"/>
                      <a:pt x="128072" y="1307940"/>
                    </a:cubicBezTo>
                    <a:cubicBezTo>
                      <a:pt x="72172" y="1252040"/>
                      <a:pt x="143211" y="1320052"/>
                      <a:pt x="70198" y="1261641"/>
                    </a:cubicBezTo>
                    <a:cubicBezTo>
                      <a:pt x="61677" y="1254824"/>
                      <a:pt x="54765" y="1246208"/>
                      <a:pt x="47049" y="1238491"/>
                    </a:cubicBezTo>
                    <a:cubicBezTo>
                      <a:pt x="23310" y="1167276"/>
                      <a:pt x="0" y="1135632"/>
                      <a:pt x="47049" y="1053296"/>
                    </a:cubicBezTo>
                    <a:cubicBezTo>
                      <a:pt x="60853" y="1029140"/>
                      <a:pt x="116497" y="1006998"/>
                      <a:pt x="116497" y="1006998"/>
                    </a:cubicBezTo>
                    <a:cubicBezTo>
                      <a:pt x="147363" y="1010856"/>
                      <a:pt x="177988" y="1018572"/>
                      <a:pt x="209094" y="1018572"/>
                    </a:cubicBezTo>
                    <a:cubicBezTo>
                      <a:pt x="221295" y="1018572"/>
                      <a:pt x="184832" y="1013275"/>
                      <a:pt x="174370" y="1006998"/>
                    </a:cubicBezTo>
                    <a:cubicBezTo>
                      <a:pt x="165012" y="1001383"/>
                      <a:pt x="158937" y="991565"/>
                      <a:pt x="151221" y="983848"/>
                    </a:cubicBezTo>
                    <a:cubicBezTo>
                      <a:pt x="123673" y="901203"/>
                      <a:pt x="141608" y="934703"/>
                      <a:pt x="104922" y="879676"/>
                    </a:cubicBezTo>
                    <a:cubicBezTo>
                      <a:pt x="108780" y="848810"/>
                      <a:pt x="110932" y="817683"/>
                      <a:pt x="116497" y="787079"/>
                    </a:cubicBezTo>
                    <a:cubicBezTo>
                      <a:pt x="118680" y="775075"/>
                      <a:pt x="119445" y="760982"/>
                      <a:pt x="128072" y="752355"/>
                    </a:cubicBezTo>
                    <a:cubicBezTo>
                      <a:pt x="136699" y="743728"/>
                      <a:pt x="151883" y="746236"/>
                      <a:pt x="162796" y="740780"/>
                    </a:cubicBezTo>
                    <a:cubicBezTo>
                      <a:pt x="252547" y="695904"/>
                      <a:pt x="144964" y="735150"/>
                      <a:pt x="232244" y="706056"/>
                    </a:cubicBezTo>
                    <a:cubicBezTo>
                      <a:pt x="283241" y="713341"/>
                      <a:pt x="312899" y="705688"/>
                      <a:pt x="347991" y="740780"/>
                    </a:cubicBezTo>
                    <a:cubicBezTo>
                      <a:pt x="357828" y="750617"/>
                      <a:pt x="363424" y="763929"/>
                      <a:pt x="371140" y="775504"/>
                    </a:cubicBezTo>
                    <a:cubicBezTo>
                      <a:pt x="367282" y="756213"/>
                      <a:pt x="367315" y="735713"/>
                      <a:pt x="359565" y="717631"/>
                    </a:cubicBezTo>
                    <a:cubicBezTo>
                      <a:pt x="355266" y="707601"/>
                      <a:pt x="343233" y="703003"/>
                      <a:pt x="336416" y="694481"/>
                    </a:cubicBezTo>
                    <a:cubicBezTo>
                      <a:pt x="310773" y="662427"/>
                      <a:pt x="313918" y="661709"/>
                      <a:pt x="301692" y="625033"/>
                    </a:cubicBezTo>
                    <a:cubicBezTo>
                      <a:pt x="305550" y="582593"/>
                      <a:pt x="303685" y="539236"/>
                      <a:pt x="313267" y="497712"/>
                    </a:cubicBezTo>
                    <a:cubicBezTo>
                      <a:pt x="315721" y="487079"/>
                      <a:pt x="327895" y="481379"/>
                      <a:pt x="336416" y="474562"/>
                    </a:cubicBezTo>
                    <a:cubicBezTo>
                      <a:pt x="368468" y="448920"/>
                      <a:pt x="369190" y="452063"/>
                      <a:pt x="405864" y="439838"/>
                    </a:cubicBezTo>
                    <a:cubicBezTo>
                      <a:pt x="406576" y="439957"/>
                      <a:pt x="495038" y="450990"/>
                      <a:pt x="510036" y="462988"/>
                    </a:cubicBezTo>
                    <a:cubicBezTo>
                      <a:pt x="584827" y="522820"/>
                      <a:pt x="480633" y="480195"/>
                      <a:pt x="567910" y="509286"/>
                    </a:cubicBezTo>
                    <a:cubicBezTo>
                      <a:pt x="564052" y="497711"/>
                      <a:pt x="563103" y="484714"/>
                      <a:pt x="556335" y="474562"/>
                    </a:cubicBezTo>
                    <a:cubicBezTo>
                      <a:pt x="547255" y="460942"/>
                      <a:pt x="523926" y="456043"/>
                      <a:pt x="521611" y="439838"/>
                    </a:cubicBezTo>
                    <a:cubicBezTo>
                      <a:pt x="505690" y="328391"/>
                      <a:pt x="525893" y="337249"/>
                      <a:pt x="556335" y="266218"/>
                    </a:cubicBezTo>
                    <a:cubicBezTo>
                      <a:pt x="561141" y="255004"/>
                      <a:pt x="559283" y="240121"/>
                      <a:pt x="567910" y="231494"/>
                    </a:cubicBezTo>
                    <a:cubicBezTo>
                      <a:pt x="582212" y="217192"/>
                      <a:pt x="628181" y="203687"/>
                      <a:pt x="648932" y="196770"/>
                    </a:cubicBezTo>
                    <a:cubicBezTo>
                      <a:pt x="672082" y="200628"/>
                      <a:pt x="699154" y="194886"/>
                      <a:pt x="718381" y="208345"/>
                    </a:cubicBezTo>
                    <a:cubicBezTo>
                      <a:pt x="741174" y="224300"/>
                      <a:pt x="764679" y="277793"/>
                      <a:pt x="764679" y="277793"/>
                    </a:cubicBezTo>
                    <a:cubicBezTo>
                      <a:pt x="768537" y="246927"/>
                      <a:pt x="770689" y="215799"/>
                      <a:pt x="776254" y="185195"/>
                    </a:cubicBezTo>
                    <a:cubicBezTo>
                      <a:pt x="778437" y="173191"/>
                      <a:pt x="780207" y="159998"/>
                      <a:pt x="787829" y="150471"/>
                    </a:cubicBezTo>
                    <a:cubicBezTo>
                      <a:pt x="796519" y="139608"/>
                      <a:pt x="811690" y="136012"/>
                      <a:pt x="822553" y="127322"/>
                    </a:cubicBezTo>
                    <a:cubicBezTo>
                      <a:pt x="867949" y="91005"/>
                      <a:pt x="820122" y="112698"/>
                      <a:pt x="880426" y="92598"/>
                    </a:cubicBezTo>
                    <a:cubicBezTo>
                      <a:pt x="888142" y="84881"/>
                      <a:pt x="892772" y="70991"/>
                      <a:pt x="903575" y="69448"/>
                    </a:cubicBezTo>
                    <a:cubicBezTo>
                      <a:pt x="938865" y="64407"/>
                      <a:pt x="970694" y="83789"/>
                      <a:pt x="996173" y="104172"/>
                    </a:cubicBezTo>
                    <a:cubicBezTo>
                      <a:pt x="1004694" y="110989"/>
                      <a:pt x="1011606" y="119605"/>
                      <a:pt x="1019322" y="127322"/>
                    </a:cubicBezTo>
                    <a:cubicBezTo>
                      <a:pt x="1023180" y="138897"/>
                      <a:pt x="1019322" y="158188"/>
                      <a:pt x="1030897" y="162046"/>
                    </a:cubicBezTo>
                    <a:cubicBezTo>
                      <a:pt x="1041250" y="165497"/>
                      <a:pt x="1048431" y="148254"/>
                      <a:pt x="1054046" y="138896"/>
                    </a:cubicBezTo>
                    <a:cubicBezTo>
                      <a:pt x="1073400" y="106639"/>
                      <a:pt x="1055000" y="96464"/>
                      <a:pt x="1088770" y="69448"/>
                    </a:cubicBezTo>
                    <a:cubicBezTo>
                      <a:pt x="1098297" y="61826"/>
                      <a:pt x="1111919" y="61732"/>
                      <a:pt x="1123494" y="57874"/>
                    </a:cubicBezTo>
                    <a:cubicBezTo>
                      <a:pt x="1141832" y="39536"/>
                      <a:pt x="1151316" y="23150"/>
                      <a:pt x="1181368" y="23150"/>
                    </a:cubicBezTo>
                    <a:cubicBezTo>
                      <a:pt x="1197276" y="23150"/>
                      <a:pt x="1212371" y="30354"/>
                      <a:pt x="1227667" y="34724"/>
                    </a:cubicBezTo>
                    <a:cubicBezTo>
                      <a:pt x="1343953" y="67948"/>
                      <a:pt x="1163888" y="21672"/>
                      <a:pt x="1308689" y="57874"/>
                    </a:cubicBezTo>
                    <a:cubicBezTo>
                      <a:pt x="1316406" y="69449"/>
                      <a:pt x="1325618" y="80155"/>
                      <a:pt x="1331839" y="92598"/>
                    </a:cubicBezTo>
                    <a:cubicBezTo>
                      <a:pt x="1337295" y="103511"/>
                      <a:pt x="1331838" y="131180"/>
                      <a:pt x="1343413" y="127322"/>
                    </a:cubicBezTo>
                    <a:cubicBezTo>
                      <a:pt x="1359782" y="121865"/>
                      <a:pt x="1358002" y="96004"/>
                      <a:pt x="1366563" y="81023"/>
                    </a:cubicBezTo>
                    <a:cubicBezTo>
                      <a:pt x="1373465" y="68945"/>
                      <a:pt x="1380659" y="56861"/>
                      <a:pt x="1389712" y="46299"/>
                    </a:cubicBezTo>
                    <a:cubicBezTo>
                      <a:pt x="1403916" y="29728"/>
                      <a:pt x="1436011" y="0"/>
                      <a:pt x="1436011" y="0"/>
                    </a:cubicBezTo>
                    <a:cubicBezTo>
                      <a:pt x="1478451" y="3858"/>
                      <a:pt x="1521145" y="5548"/>
                      <a:pt x="1563332" y="11575"/>
                    </a:cubicBezTo>
                    <a:cubicBezTo>
                      <a:pt x="1575410" y="13301"/>
                      <a:pt x="1589429" y="14523"/>
                      <a:pt x="1598056" y="23150"/>
                    </a:cubicBezTo>
                    <a:cubicBezTo>
                      <a:pt x="1606683" y="31777"/>
                      <a:pt x="1606984" y="45964"/>
                      <a:pt x="1609631" y="57874"/>
                    </a:cubicBezTo>
                    <a:cubicBezTo>
                      <a:pt x="1614722" y="80784"/>
                      <a:pt x="1617348" y="104173"/>
                      <a:pt x="1621206" y="127322"/>
                    </a:cubicBezTo>
                    <a:cubicBezTo>
                      <a:pt x="1732668" y="15860"/>
                      <a:pt x="1614082" y="128393"/>
                      <a:pt x="1702229" y="57874"/>
                    </a:cubicBezTo>
                    <a:cubicBezTo>
                      <a:pt x="1710750" y="51057"/>
                      <a:pt x="1716020" y="40339"/>
                      <a:pt x="1725378" y="34724"/>
                    </a:cubicBezTo>
                    <a:cubicBezTo>
                      <a:pt x="1735840" y="28447"/>
                      <a:pt x="1748527" y="27008"/>
                      <a:pt x="1760102" y="23150"/>
                    </a:cubicBezTo>
                    <a:cubicBezTo>
                      <a:pt x="1787110" y="27008"/>
                      <a:pt x="1816288" y="23435"/>
                      <a:pt x="1841125" y="34724"/>
                    </a:cubicBezTo>
                    <a:cubicBezTo>
                      <a:pt x="1867973" y="46927"/>
                      <a:pt x="1893985" y="90864"/>
                      <a:pt x="1910573" y="115747"/>
                    </a:cubicBezTo>
                    <a:cubicBezTo>
                      <a:pt x="1914431" y="142755"/>
                      <a:pt x="1905105" y="175466"/>
                      <a:pt x="1922148" y="196770"/>
                    </a:cubicBezTo>
                    <a:cubicBezTo>
                      <a:pt x="1930838" y="207633"/>
                      <a:pt x="1943046" y="175157"/>
                      <a:pt x="1956872" y="173621"/>
                    </a:cubicBezTo>
                    <a:cubicBezTo>
                      <a:pt x="1980197" y="171029"/>
                      <a:pt x="2002980" y="182738"/>
                      <a:pt x="2026320" y="185195"/>
                    </a:cubicBezTo>
                    <a:cubicBezTo>
                      <a:pt x="2076349" y="190461"/>
                      <a:pt x="2126634" y="192912"/>
                      <a:pt x="2176791" y="196770"/>
                    </a:cubicBezTo>
                    <a:cubicBezTo>
                      <a:pt x="2188366" y="204486"/>
                      <a:pt x="2204142" y="208123"/>
                      <a:pt x="2211515" y="219919"/>
                    </a:cubicBezTo>
                    <a:cubicBezTo>
                      <a:pt x="2232358" y="253267"/>
                      <a:pt x="2240008" y="321430"/>
                      <a:pt x="2246239" y="358815"/>
                    </a:cubicBezTo>
                    <a:cubicBezTo>
                      <a:pt x="2242381" y="378106"/>
                      <a:pt x="2217794" y="406567"/>
                      <a:pt x="2234664" y="416689"/>
                    </a:cubicBezTo>
                    <a:cubicBezTo>
                      <a:pt x="2255588" y="429244"/>
                      <a:pt x="2304112" y="393540"/>
                      <a:pt x="2304112" y="393540"/>
                    </a:cubicBezTo>
                    <a:cubicBezTo>
                      <a:pt x="2327261" y="397398"/>
                      <a:pt x="2351586" y="396874"/>
                      <a:pt x="2373560" y="405114"/>
                    </a:cubicBezTo>
                    <a:cubicBezTo>
                      <a:pt x="2383778" y="408946"/>
                      <a:pt x="2387352" y="422649"/>
                      <a:pt x="2396710" y="428264"/>
                    </a:cubicBezTo>
                    <a:cubicBezTo>
                      <a:pt x="2407172" y="434541"/>
                      <a:pt x="2419859" y="435980"/>
                      <a:pt x="2431434" y="439838"/>
                    </a:cubicBezTo>
                    <a:cubicBezTo>
                      <a:pt x="2443009" y="447555"/>
                      <a:pt x="2456321" y="453151"/>
                      <a:pt x="2466158" y="462988"/>
                    </a:cubicBezTo>
                    <a:cubicBezTo>
                      <a:pt x="2475994" y="472825"/>
                      <a:pt x="2478444" y="489022"/>
                      <a:pt x="2489307" y="497712"/>
                    </a:cubicBezTo>
                    <a:cubicBezTo>
                      <a:pt x="2498834" y="505334"/>
                      <a:pt x="2512456" y="505428"/>
                      <a:pt x="2524031" y="509286"/>
                    </a:cubicBezTo>
                    <a:cubicBezTo>
                      <a:pt x="2520173" y="528577"/>
                      <a:pt x="2506235" y="548496"/>
                      <a:pt x="2512456" y="567160"/>
                    </a:cubicBezTo>
                    <a:cubicBezTo>
                      <a:pt x="2516314" y="578735"/>
                      <a:pt x="2534980" y="578734"/>
                      <a:pt x="2547181" y="578734"/>
                    </a:cubicBezTo>
                    <a:cubicBezTo>
                      <a:pt x="2566854" y="578734"/>
                      <a:pt x="2585763" y="571018"/>
                      <a:pt x="2605054" y="567160"/>
                    </a:cubicBezTo>
                    <a:cubicBezTo>
                      <a:pt x="2601196" y="555585"/>
                      <a:pt x="2584852" y="541063"/>
                      <a:pt x="2593479" y="532436"/>
                    </a:cubicBezTo>
                    <a:cubicBezTo>
                      <a:pt x="2602106" y="523809"/>
                      <a:pt x="2617538" y="538085"/>
                      <a:pt x="2628203" y="544010"/>
                    </a:cubicBezTo>
                    <a:cubicBezTo>
                      <a:pt x="2687098" y="576729"/>
                      <a:pt x="2685679" y="578337"/>
                      <a:pt x="2720801" y="613459"/>
                    </a:cubicBezTo>
                    <a:cubicBezTo>
                      <a:pt x="2748980" y="697998"/>
                      <a:pt x="2738032" y="659234"/>
                      <a:pt x="2755525" y="729205"/>
                    </a:cubicBezTo>
                    <a:cubicBezTo>
                      <a:pt x="2751667" y="760071"/>
                      <a:pt x="2752135" y="791793"/>
                      <a:pt x="2743950" y="821803"/>
                    </a:cubicBezTo>
                    <a:cubicBezTo>
                      <a:pt x="2740290" y="835224"/>
                      <a:pt x="2729491" y="845664"/>
                      <a:pt x="2720801" y="856527"/>
                    </a:cubicBezTo>
                    <a:cubicBezTo>
                      <a:pt x="2713984" y="865048"/>
                      <a:pt x="2686738" y="879676"/>
                      <a:pt x="2697651" y="879676"/>
                    </a:cubicBezTo>
                    <a:cubicBezTo>
                      <a:pt x="2722053" y="879676"/>
                      <a:pt x="2743950" y="864243"/>
                      <a:pt x="2767099" y="856527"/>
                    </a:cubicBezTo>
                    <a:lnTo>
                      <a:pt x="2801824" y="844952"/>
                    </a:lnTo>
                    <a:cubicBezTo>
                      <a:pt x="2813399" y="848810"/>
                      <a:pt x="2825635" y="851071"/>
                      <a:pt x="2836548" y="856527"/>
                    </a:cubicBezTo>
                    <a:cubicBezTo>
                      <a:pt x="2854775" y="865640"/>
                      <a:pt x="2881500" y="885599"/>
                      <a:pt x="2894421" y="902826"/>
                    </a:cubicBezTo>
                    <a:cubicBezTo>
                      <a:pt x="2911114" y="925084"/>
                      <a:pt x="2940720" y="972274"/>
                      <a:pt x="2940720" y="972274"/>
                    </a:cubicBezTo>
                    <a:cubicBezTo>
                      <a:pt x="2936862" y="1006998"/>
                      <a:pt x="2941085" y="1043612"/>
                      <a:pt x="2929145" y="1076446"/>
                    </a:cubicBezTo>
                    <a:cubicBezTo>
                      <a:pt x="2924391" y="1089519"/>
                      <a:pt x="2894421" y="1099595"/>
                      <a:pt x="2894421" y="1099595"/>
                    </a:cubicBezTo>
                    <a:cubicBezTo>
                      <a:pt x="2917570" y="1103453"/>
                      <a:pt x="2940959" y="1106079"/>
                      <a:pt x="2963869" y="1111170"/>
                    </a:cubicBezTo>
                    <a:cubicBezTo>
                      <a:pt x="2975779" y="1113817"/>
                      <a:pt x="2990971" y="1113218"/>
                      <a:pt x="2998593" y="1122745"/>
                    </a:cubicBezTo>
                    <a:cubicBezTo>
                      <a:pt x="3008531" y="1135167"/>
                      <a:pt x="3005597" y="1153806"/>
                      <a:pt x="3010168" y="1169043"/>
                    </a:cubicBezTo>
                    <a:cubicBezTo>
                      <a:pt x="3017180" y="1192415"/>
                      <a:pt x="3033317" y="1238491"/>
                      <a:pt x="3033317" y="1238491"/>
                    </a:cubicBezTo>
                    <a:cubicBezTo>
                      <a:pt x="3029459" y="1273215"/>
                      <a:pt x="3030936" y="1308957"/>
                      <a:pt x="3021743" y="1342664"/>
                    </a:cubicBezTo>
                    <a:cubicBezTo>
                      <a:pt x="3018872" y="1353192"/>
                      <a:pt x="3007115" y="1358996"/>
                      <a:pt x="2998593" y="1365813"/>
                    </a:cubicBezTo>
                    <a:cubicBezTo>
                      <a:pt x="2987730" y="1374503"/>
                      <a:pt x="2976311" y="1382741"/>
                      <a:pt x="2963869" y="1388962"/>
                    </a:cubicBezTo>
                    <a:cubicBezTo>
                      <a:pt x="2918757" y="1411518"/>
                      <a:pt x="2877156" y="1400537"/>
                      <a:pt x="2824973" y="1400537"/>
                    </a:cubicBezTo>
                  </a:path>
                </a:pathLst>
              </a:cu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5400000">
                <a:off x="882385" y="2671851"/>
                <a:ext cx="1295930" cy="234950"/>
              </a:xfrm>
              <a:custGeom>
                <a:avLst/>
                <a:gdLst>
                  <a:gd name="connsiteX0" fmla="*/ 173620 w 2695729"/>
                  <a:gd name="connsiteY0" fmla="*/ 1261640 h 1296364"/>
                  <a:gd name="connsiteX1" fmla="*/ 196769 w 2695729"/>
                  <a:gd name="connsiteY1" fmla="*/ 1226916 h 1296364"/>
                  <a:gd name="connsiteX2" fmla="*/ 231493 w 2695729"/>
                  <a:gd name="connsiteY2" fmla="*/ 1134319 h 1296364"/>
                  <a:gd name="connsiteX3" fmla="*/ 266217 w 2695729"/>
                  <a:gd name="connsiteY3" fmla="*/ 1053296 h 1296364"/>
                  <a:gd name="connsiteX4" fmla="*/ 289367 w 2695729"/>
                  <a:gd name="connsiteY4" fmla="*/ 1030147 h 1296364"/>
                  <a:gd name="connsiteX5" fmla="*/ 312516 w 2695729"/>
                  <a:gd name="connsiteY5" fmla="*/ 960699 h 1296364"/>
                  <a:gd name="connsiteX6" fmla="*/ 324091 w 2695729"/>
                  <a:gd name="connsiteY6" fmla="*/ 925974 h 1296364"/>
                  <a:gd name="connsiteX7" fmla="*/ 370390 w 2695729"/>
                  <a:gd name="connsiteY7" fmla="*/ 868101 h 1296364"/>
                  <a:gd name="connsiteX8" fmla="*/ 405114 w 2695729"/>
                  <a:gd name="connsiteY8" fmla="*/ 798653 h 1296364"/>
                  <a:gd name="connsiteX9" fmla="*/ 462987 w 2695729"/>
                  <a:gd name="connsiteY9" fmla="*/ 729205 h 1296364"/>
                  <a:gd name="connsiteX10" fmla="*/ 509286 w 2695729"/>
                  <a:gd name="connsiteY10" fmla="*/ 671331 h 1296364"/>
                  <a:gd name="connsiteX11" fmla="*/ 578734 w 2695729"/>
                  <a:gd name="connsiteY11" fmla="*/ 625033 h 1296364"/>
                  <a:gd name="connsiteX12" fmla="*/ 601883 w 2695729"/>
                  <a:gd name="connsiteY12" fmla="*/ 590309 h 1296364"/>
                  <a:gd name="connsiteX13" fmla="*/ 648182 w 2695729"/>
                  <a:gd name="connsiteY13" fmla="*/ 578734 h 1296364"/>
                  <a:gd name="connsiteX14" fmla="*/ 659757 w 2695729"/>
                  <a:gd name="connsiteY14" fmla="*/ 509286 h 1296364"/>
                  <a:gd name="connsiteX15" fmla="*/ 682906 w 2695729"/>
                  <a:gd name="connsiteY15" fmla="*/ 474562 h 1296364"/>
                  <a:gd name="connsiteX16" fmla="*/ 706055 w 2695729"/>
                  <a:gd name="connsiteY16" fmla="*/ 451412 h 1296364"/>
                  <a:gd name="connsiteX17" fmla="*/ 798653 w 2695729"/>
                  <a:gd name="connsiteY17" fmla="*/ 428263 h 1296364"/>
                  <a:gd name="connsiteX18" fmla="*/ 1053296 w 2695729"/>
                  <a:gd name="connsiteY18" fmla="*/ 393539 h 1296364"/>
                  <a:gd name="connsiteX19" fmla="*/ 1169043 w 2695729"/>
                  <a:gd name="connsiteY19" fmla="*/ 358815 h 1296364"/>
                  <a:gd name="connsiteX20" fmla="*/ 1238491 w 2695729"/>
                  <a:gd name="connsiteY20" fmla="*/ 324091 h 1296364"/>
                  <a:gd name="connsiteX21" fmla="*/ 1412111 w 2695729"/>
                  <a:gd name="connsiteY21" fmla="*/ 335666 h 1296364"/>
                  <a:gd name="connsiteX22" fmla="*/ 1516283 w 2695729"/>
                  <a:gd name="connsiteY22" fmla="*/ 381964 h 1296364"/>
                  <a:gd name="connsiteX23" fmla="*/ 1585731 w 2695729"/>
                  <a:gd name="connsiteY23" fmla="*/ 405114 h 1296364"/>
                  <a:gd name="connsiteX24" fmla="*/ 1620455 w 2695729"/>
                  <a:gd name="connsiteY24" fmla="*/ 416688 h 1296364"/>
                  <a:gd name="connsiteX25" fmla="*/ 1713053 w 2695729"/>
                  <a:gd name="connsiteY25" fmla="*/ 439838 h 1296364"/>
                  <a:gd name="connsiteX26" fmla="*/ 1747777 w 2695729"/>
                  <a:gd name="connsiteY26" fmla="*/ 462987 h 1296364"/>
                  <a:gd name="connsiteX27" fmla="*/ 1817225 w 2695729"/>
                  <a:gd name="connsiteY27" fmla="*/ 497711 h 1296364"/>
                  <a:gd name="connsiteX28" fmla="*/ 1863524 w 2695729"/>
                  <a:gd name="connsiteY28" fmla="*/ 544010 h 1296364"/>
                  <a:gd name="connsiteX29" fmla="*/ 1898248 w 2695729"/>
                  <a:gd name="connsiteY29" fmla="*/ 578734 h 1296364"/>
                  <a:gd name="connsiteX30" fmla="*/ 1967696 w 2695729"/>
                  <a:gd name="connsiteY30" fmla="*/ 601883 h 1296364"/>
                  <a:gd name="connsiteX31" fmla="*/ 2013995 w 2695729"/>
                  <a:gd name="connsiteY31" fmla="*/ 648182 h 1296364"/>
                  <a:gd name="connsiteX32" fmla="*/ 2060293 w 2695729"/>
                  <a:gd name="connsiteY32" fmla="*/ 717630 h 1296364"/>
                  <a:gd name="connsiteX33" fmla="*/ 2083443 w 2695729"/>
                  <a:gd name="connsiteY33" fmla="*/ 752354 h 1296364"/>
                  <a:gd name="connsiteX34" fmla="*/ 2106592 w 2695729"/>
                  <a:gd name="connsiteY34" fmla="*/ 775504 h 1296364"/>
                  <a:gd name="connsiteX35" fmla="*/ 2164466 w 2695729"/>
                  <a:gd name="connsiteY35" fmla="*/ 833377 h 1296364"/>
                  <a:gd name="connsiteX36" fmla="*/ 2210764 w 2695729"/>
                  <a:gd name="connsiteY36" fmla="*/ 902825 h 1296364"/>
                  <a:gd name="connsiteX37" fmla="*/ 2222339 w 2695729"/>
                  <a:gd name="connsiteY37" fmla="*/ 937549 h 1296364"/>
                  <a:gd name="connsiteX38" fmla="*/ 2257063 w 2695729"/>
                  <a:gd name="connsiteY38" fmla="*/ 972273 h 1296364"/>
                  <a:gd name="connsiteX39" fmla="*/ 2303362 w 2695729"/>
                  <a:gd name="connsiteY39" fmla="*/ 1030147 h 1296364"/>
                  <a:gd name="connsiteX40" fmla="*/ 2338086 w 2695729"/>
                  <a:gd name="connsiteY40" fmla="*/ 1088020 h 1296364"/>
                  <a:gd name="connsiteX41" fmla="*/ 2349661 w 2695729"/>
                  <a:gd name="connsiteY41" fmla="*/ 1122744 h 1296364"/>
                  <a:gd name="connsiteX42" fmla="*/ 2372810 w 2695729"/>
                  <a:gd name="connsiteY42" fmla="*/ 1157468 h 1296364"/>
                  <a:gd name="connsiteX43" fmla="*/ 2384385 w 2695729"/>
                  <a:gd name="connsiteY43" fmla="*/ 1192192 h 1296364"/>
                  <a:gd name="connsiteX44" fmla="*/ 2442258 w 2695729"/>
                  <a:gd name="connsiteY44" fmla="*/ 1238491 h 1296364"/>
                  <a:gd name="connsiteX45" fmla="*/ 2476982 w 2695729"/>
                  <a:gd name="connsiteY45" fmla="*/ 1273215 h 1296364"/>
                  <a:gd name="connsiteX46" fmla="*/ 2615878 w 2695729"/>
                  <a:gd name="connsiteY46" fmla="*/ 1261640 h 1296364"/>
                  <a:gd name="connsiteX47" fmla="*/ 2639028 w 2695729"/>
                  <a:gd name="connsiteY47" fmla="*/ 1284790 h 1296364"/>
                  <a:gd name="connsiteX48" fmla="*/ 2673752 w 2695729"/>
                  <a:gd name="connsiteY48" fmla="*/ 1296364 h 1296364"/>
                  <a:gd name="connsiteX49" fmla="*/ 2673752 w 2695729"/>
                  <a:gd name="connsiteY49" fmla="*/ 1157468 h 1296364"/>
                  <a:gd name="connsiteX50" fmla="*/ 2639028 w 2695729"/>
                  <a:gd name="connsiteY50" fmla="*/ 1018572 h 1296364"/>
                  <a:gd name="connsiteX51" fmla="*/ 2604304 w 2695729"/>
                  <a:gd name="connsiteY51" fmla="*/ 891250 h 1296364"/>
                  <a:gd name="connsiteX52" fmla="*/ 2534855 w 2695729"/>
                  <a:gd name="connsiteY52" fmla="*/ 798653 h 1296364"/>
                  <a:gd name="connsiteX53" fmla="*/ 2500131 w 2695729"/>
                  <a:gd name="connsiteY53" fmla="*/ 740780 h 1296364"/>
                  <a:gd name="connsiteX54" fmla="*/ 2488557 w 2695729"/>
                  <a:gd name="connsiteY54" fmla="*/ 706055 h 1296364"/>
                  <a:gd name="connsiteX55" fmla="*/ 2442258 w 2695729"/>
                  <a:gd name="connsiteY55" fmla="*/ 636607 h 1296364"/>
                  <a:gd name="connsiteX56" fmla="*/ 2419109 w 2695729"/>
                  <a:gd name="connsiteY56" fmla="*/ 601883 h 1296364"/>
                  <a:gd name="connsiteX57" fmla="*/ 2372810 w 2695729"/>
                  <a:gd name="connsiteY57" fmla="*/ 532435 h 1296364"/>
                  <a:gd name="connsiteX58" fmla="*/ 2349661 w 2695729"/>
                  <a:gd name="connsiteY58" fmla="*/ 497711 h 1296364"/>
                  <a:gd name="connsiteX59" fmla="*/ 2291787 w 2695729"/>
                  <a:gd name="connsiteY59" fmla="*/ 451412 h 1296364"/>
                  <a:gd name="connsiteX60" fmla="*/ 2268638 w 2695729"/>
                  <a:gd name="connsiteY60" fmla="*/ 416688 h 1296364"/>
                  <a:gd name="connsiteX61" fmla="*/ 2199190 w 2695729"/>
                  <a:gd name="connsiteY61" fmla="*/ 393539 h 1296364"/>
                  <a:gd name="connsiteX62" fmla="*/ 2176040 w 2695729"/>
                  <a:gd name="connsiteY62" fmla="*/ 370390 h 1296364"/>
                  <a:gd name="connsiteX63" fmla="*/ 2106592 w 2695729"/>
                  <a:gd name="connsiteY63" fmla="*/ 335666 h 1296364"/>
                  <a:gd name="connsiteX64" fmla="*/ 1990845 w 2695729"/>
                  <a:gd name="connsiteY64" fmla="*/ 243068 h 1296364"/>
                  <a:gd name="connsiteX65" fmla="*/ 1886673 w 2695729"/>
                  <a:gd name="connsiteY65" fmla="*/ 208344 h 1296364"/>
                  <a:gd name="connsiteX66" fmla="*/ 1851949 w 2695729"/>
                  <a:gd name="connsiteY66" fmla="*/ 196769 h 1296364"/>
                  <a:gd name="connsiteX67" fmla="*/ 1840374 w 2695729"/>
                  <a:gd name="connsiteY67" fmla="*/ 162045 h 1296364"/>
                  <a:gd name="connsiteX68" fmla="*/ 1736202 w 2695729"/>
                  <a:gd name="connsiteY68" fmla="*/ 104172 h 1296364"/>
                  <a:gd name="connsiteX69" fmla="*/ 1701478 w 2695729"/>
                  <a:gd name="connsiteY69" fmla="*/ 92597 h 1296364"/>
                  <a:gd name="connsiteX70" fmla="*/ 1666754 w 2695729"/>
                  <a:gd name="connsiteY70" fmla="*/ 57873 h 1296364"/>
                  <a:gd name="connsiteX71" fmla="*/ 1620455 w 2695729"/>
                  <a:gd name="connsiteY71" fmla="*/ 46299 h 1296364"/>
                  <a:gd name="connsiteX72" fmla="*/ 1435261 w 2695729"/>
                  <a:gd name="connsiteY72" fmla="*/ 23149 h 1296364"/>
                  <a:gd name="connsiteX73" fmla="*/ 1400536 w 2695729"/>
                  <a:gd name="connsiteY73" fmla="*/ 34724 h 1296364"/>
                  <a:gd name="connsiteX74" fmla="*/ 1331088 w 2695729"/>
                  <a:gd name="connsiteY74" fmla="*/ 11574 h 1296364"/>
                  <a:gd name="connsiteX75" fmla="*/ 1157468 w 2695729"/>
                  <a:gd name="connsiteY75" fmla="*/ 0 h 1296364"/>
                  <a:gd name="connsiteX76" fmla="*/ 1053296 w 2695729"/>
                  <a:gd name="connsiteY76" fmla="*/ 11574 h 1296364"/>
                  <a:gd name="connsiteX77" fmla="*/ 995423 w 2695729"/>
                  <a:gd name="connsiteY77" fmla="*/ 46299 h 1296364"/>
                  <a:gd name="connsiteX78" fmla="*/ 914400 w 2695729"/>
                  <a:gd name="connsiteY78" fmla="*/ 69448 h 1296364"/>
                  <a:gd name="connsiteX79" fmla="*/ 879676 w 2695729"/>
                  <a:gd name="connsiteY79" fmla="*/ 92597 h 1296364"/>
                  <a:gd name="connsiteX80" fmla="*/ 694481 w 2695729"/>
                  <a:gd name="connsiteY80" fmla="*/ 127321 h 1296364"/>
                  <a:gd name="connsiteX81" fmla="*/ 625033 w 2695729"/>
                  <a:gd name="connsiteY81" fmla="*/ 150471 h 1296364"/>
                  <a:gd name="connsiteX82" fmla="*/ 555585 w 2695729"/>
                  <a:gd name="connsiteY82" fmla="*/ 208344 h 1296364"/>
                  <a:gd name="connsiteX83" fmla="*/ 532435 w 2695729"/>
                  <a:gd name="connsiteY83" fmla="*/ 231493 h 1296364"/>
                  <a:gd name="connsiteX84" fmla="*/ 497711 w 2695729"/>
                  <a:gd name="connsiteY84" fmla="*/ 243068 h 1296364"/>
                  <a:gd name="connsiteX85" fmla="*/ 474562 w 2695729"/>
                  <a:gd name="connsiteY85" fmla="*/ 277792 h 1296364"/>
                  <a:gd name="connsiteX86" fmla="*/ 416688 w 2695729"/>
                  <a:gd name="connsiteY86" fmla="*/ 324091 h 1296364"/>
                  <a:gd name="connsiteX87" fmla="*/ 370390 w 2695729"/>
                  <a:gd name="connsiteY87" fmla="*/ 393539 h 1296364"/>
                  <a:gd name="connsiteX88" fmla="*/ 358815 w 2695729"/>
                  <a:gd name="connsiteY88" fmla="*/ 428263 h 1296364"/>
                  <a:gd name="connsiteX89" fmla="*/ 300942 w 2695729"/>
                  <a:gd name="connsiteY89" fmla="*/ 486137 h 1296364"/>
                  <a:gd name="connsiteX90" fmla="*/ 289367 w 2695729"/>
                  <a:gd name="connsiteY90" fmla="*/ 520861 h 1296364"/>
                  <a:gd name="connsiteX91" fmla="*/ 266217 w 2695729"/>
                  <a:gd name="connsiteY91" fmla="*/ 544010 h 1296364"/>
                  <a:gd name="connsiteX92" fmla="*/ 243068 w 2695729"/>
                  <a:gd name="connsiteY92" fmla="*/ 578734 h 1296364"/>
                  <a:gd name="connsiteX93" fmla="*/ 219919 w 2695729"/>
                  <a:gd name="connsiteY93" fmla="*/ 625033 h 1296364"/>
                  <a:gd name="connsiteX94" fmla="*/ 162045 w 2695729"/>
                  <a:gd name="connsiteY94" fmla="*/ 682906 h 1296364"/>
                  <a:gd name="connsiteX95" fmla="*/ 138896 w 2695729"/>
                  <a:gd name="connsiteY95" fmla="*/ 717630 h 1296364"/>
                  <a:gd name="connsiteX96" fmla="*/ 92597 w 2695729"/>
                  <a:gd name="connsiteY96" fmla="*/ 775504 h 1296364"/>
                  <a:gd name="connsiteX97" fmla="*/ 34724 w 2695729"/>
                  <a:gd name="connsiteY97" fmla="*/ 949124 h 1296364"/>
                  <a:gd name="connsiteX98" fmla="*/ 11574 w 2695729"/>
                  <a:gd name="connsiteY98" fmla="*/ 1018572 h 1296364"/>
                  <a:gd name="connsiteX99" fmla="*/ 0 w 2695729"/>
                  <a:gd name="connsiteY99" fmla="*/ 1053296 h 1296364"/>
                  <a:gd name="connsiteX100" fmla="*/ 11574 w 2695729"/>
                  <a:gd name="connsiteY100" fmla="*/ 1203767 h 1296364"/>
                  <a:gd name="connsiteX101" fmla="*/ 34724 w 2695729"/>
                  <a:gd name="connsiteY101" fmla="*/ 1226916 h 1296364"/>
                  <a:gd name="connsiteX102" fmla="*/ 69448 w 2695729"/>
                  <a:gd name="connsiteY102" fmla="*/ 1238491 h 1296364"/>
                  <a:gd name="connsiteX103" fmla="*/ 138896 w 2695729"/>
                  <a:gd name="connsiteY103" fmla="*/ 1273215 h 1296364"/>
                  <a:gd name="connsiteX104" fmla="*/ 173620 w 2695729"/>
                  <a:gd name="connsiteY104" fmla="*/ 1261640 h 1296364"/>
                  <a:gd name="connsiteX105" fmla="*/ 173620 w 2695729"/>
                  <a:gd name="connsiteY105" fmla="*/ 1261640 h 12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695729" h="1296364">
                    <a:moveTo>
                      <a:pt x="173620" y="1261640"/>
                    </a:moveTo>
                    <a:cubicBezTo>
                      <a:pt x="177478" y="1255853"/>
                      <a:pt x="191013" y="1239580"/>
                      <a:pt x="196769" y="1226916"/>
                    </a:cubicBezTo>
                    <a:cubicBezTo>
                      <a:pt x="210410" y="1196906"/>
                      <a:pt x="220227" y="1165299"/>
                      <a:pt x="231493" y="1134319"/>
                    </a:cubicBezTo>
                    <a:cubicBezTo>
                      <a:pt x="243838" y="1100370"/>
                      <a:pt x="244239" y="1086263"/>
                      <a:pt x="266217" y="1053296"/>
                    </a:cubicBezTo>
                    <a:cubicBezTo>
                      <a:pt x="272270" y="1044216"/>
                      <a:pt x="281650" y="1037863"/>
                      <a:pt x="289367" y="1030147"/>
                    </a:cubicBezTo>
                    <a:lnTo>
                      <a:pt x="312516" y="960699"/>
                    </a:lnTo>
                    <a:cubicBezTo>
                      <a:pt x="316374" y="949124"/>
                      <a:pt x="317323" y="936126"/>
                      <a:pt x="324091" y="925974"/>
                    </a:cubicBezTo>
                    <a:cubicBezTo>
                      <a:pt x="395341" y="819098"/>
                      <a:pt x="304418" y="950565"/>
                      <a:pt x="370390" y="868101"/>
                    </a:cubicBezTo>
                    <a:cubicBezTo>
                      <a:pt x="414615" y="812821"/>
                      <a:pt x="376591" y="855700"/>
                      <a:pt x="405114" y="798653"/>
                    </a:cubicBezTo>
                    <a:cubicBezTo>
                      <a:pt x="426668" y="755545"/>
                      <a:pt x="430987" y="767605"/>
                      <a:pt x="462987" y="729205"/>
                    </a:cubicBezTo>
                    <a:cubicBezTo>
                      <a:pt x="488298" y="698832"/>
                      <a:pt x="479352" y="693781"/>
                      <a:pt x="509286" y="671331"/>
                    </a:cubicBezTo>
                    <a:cubicBezTo>
                      <a:pt x="531544" y="654638"/>
                      <a:pt x="578734" y="625033"/>
                      <a:pt x="578734" y="625033"/>
                    </a:cubicBezTo>
                    <a:cubicBezTo>
                      <a:pt x="586450" y="613458"/>
                      <a:pt x="590308" y="598025"/>
                      <a:pt x="601883" y="590309"/>
                    </a:cubicBezTo>
                    <a:cubicBezTo>
                      <a:pt x="615119" y="581485"/>
                      <a:pt x="638936" y="591679"/>
                      <a:pt x="648182" y="578734"/>
                    </a:cubicBezTo>
                    <a:cubicBezTo>
                      <a:pt x="661823" y="559637"/>
                      <a:pt x="652336" y="531550"/>
                      <a:pt x="659757" y="509286"/>
                    </a:cubicBezTo>
                    <a:cubicBezTo>
                      <a:pt x="664156" y="496089"/>
                      <a:pt x="674216" y="485425"/>
                      <a:pt x="682906" y="474562"/>
                    </a:cubicBezTo>
                    <a:cubicBezTo>
                      <a:pt x="689723" y="466040"/>
                      <a:pt x="696697" y="457027"/>
                      <a:pt x="706055" y="451412"/>
                    </a:cubicBezTo>
                    <a:cubicBezTo>
                      <a:pt x="725562" y="439707"/>
                      <a:pt x="783447" y="432410"/>
                      <a:pt x="798653" y="428263"/>
                    </a:cubicBezTo>
                    <a:cubicBezTo>
                      <a:pt x="963715" y="383246"/>
                      <a:pt x="750123" y="412488"/>
                      <a:pt x="1053296" y="393539"/>
                    </a:cubicBezTo>
                    <a:cubicBezTo>
                      <a:pt x="1079176" y="387069"/>
                      <a:pt x="1152137" y="370086"/>
                      <a:pt x="1169043" y="358815"/>
                    </a:cubicBezTo>
                    <a:cubicBezTo>
                      <a:pt x="1213919" y="328898"/>
                      <a:pt x="1190570" y="340065"/>
                      <a:pt x="1238491" y="324091"/>
                    </a:cubicBezTo>
                    <a:cubicBezTo>
                      <a:pt x="1296364" y="327949"/>
                      <a:pt x="1354692" y="327463"/>
                      <a:pt x="1412111" y="335666"/>
                    </a:cubicBezTo>
                    <a:cubicBezTo>
                      <a:pt x="1513680" y="350176"/>
                      <a:pt x="1450468" y="352712"/>
                      <a:pt x="1516283" y="381964"/>
                    </a:cubicBezTo>
                    <a:cubicBezTo>
                      <a:pt x="1538581" y="391874"/>
                      <a:pt x="1562582" y="397398"/>
                      <a:pt x="1585731" y="405114"/>
                    </a:cubicBezTo>
                    <a:cubicBezTo>
                      <a:pt x="1597306" y="408972"/>
                      <a:pt x="1608491" y="414295"/>
                      <a:pt x="1620455" y="416688"/>
                    </a:cubicBezTo>
                    <a:cubicBezTo>
                      <a:pt x="1642470" y="421091"/>
                      <a:pt x="1689324" y="427973"/>
                      <a:pt x="1713053" y="439838"/>
                    </a:cubicBezTo>
                    <a:cubicBezTo>
                      <a:pt x="1725495" y="446059"/>
                      <a:pt x="1735335" y="456766"/>
                      <a:pt x="1747777" y="462987"/>
                    </a:cubicBezTo>
                    <a:cubicBezTo>
                      <a:pt x="1797068" y="487632"/>
                      <a:pt x="1770787" y="457908"/>
                      <a:pt x="1817225" y="497711"/>
                    </a:cubicBezTo>
                    <a:cubicBezTo>
                      <a:pt x="1833796" y="511915"/>
                      <a:pt x="1848091" y="528577"/>
                      <a:pt x="1863524" y="544010"/>
                    </a:cubicBezTo>
                    <a:cubicBezTo>
                      <a:pt x="1875099" y="555585"/>
                      <a:pt x="1882719" y="573558"/>
                      <a:pt x="1898248" y="578734"/>
                    </a:cubicBezTo>
                    <a:lnTo>
                      <a:pt x="1967696" y="601883"/>
                    </a:lnTo>
                    <a:cubicBezTo>
                      <a:pt x="1983129" y="617316"/>
                      <a:pt x="2001888" y="630022"/>
                      <a:pt x="2013995" y="648182"/>
                    </a:cubicBezTo>
                    <a:lnTo>
                      <a:pt x="2060293" y="717630"/>
                    </a:lnTo>
                    <a:cubicBezTo>
                      <a:pt x="2068010" y="729205"/>
                      <a:pt x="2073607" y="742517"/>
                      <a:pt x="2083443" y="752354"/>
                    </a:cubicBezTo>
                    <a:cubicBezTo>
                      <a:pt x="2091159" y="760071"/>
                      <a:pt x="2099775" y="766983"/>
                      <a:pt x="2106592" y="775504"/>
                    </a:cubicBezTo>
                    <a:cubicBezTo>
                      <a:pt x="2150684" y="830619"/>
                      <a:pt x="2104942" y="793695"/>
                      <a:pt x="2164466" y="833377"/>
                    </a:cubicBezTo>
                    <a:cubicBezTo>
                      <a:pt x="2191046" y="939705"/>
                      <a:pt x="2152632" y="830160"/>
                      <a:pt x="2210764" y="902825"/>
                    </a:cubicBezTo>
                    <a:cubicBezTo>
                      <a:pt x="2218386" y="912352"/>
                      <a:pt x="2215571" y="927397"/>
                      <a:pt x="2222339" y="937549"/>
                    </a:cubicBezTo>
                    <a:cubicBezTo>
                      <a:pt x="2231419" y="951169"/>
                      <a:pt x="2246584" y="959698"/>
                      <a:pt x="2257063" y="972273"/>
                    </a:cubicBezTo>
                    <a:cubicBezTo>
                      <a:pt x="2330070" y="1059881"/>
                      <a:pt x="2236011" y="962796"/>
                      <a:pt x="2303362" y="1030147"/>
                    </a:cubicBezTo>
                    <a:cubicBezTo>
                      <a:pt x="2336147" y="1128508"/>
                      <a:pt x="2290423" y="1008584"/>
                      <a:pt x="2338086" y="1088020"/>
                    </a:cubicBezTo>
                    <a:cubicBezTo>
                      <a:pt x="2344363" y="1098482"/>
                      <a:pt x="2344205" y="1111831"/>
                      <a:pt x="2349661" y="1122744"/>
                    </a:cubicBezTo>
                    <a:cubicBezTo>
                      <a:pt x="2355882" y="1135186"/>
                      <a:pt x="2366589" y="1145026"/>
                      <a:pt x="2372810" y="1157468"/>
                    </a:cubicBezTo>
                    <a:cubicBezTo>
                      <a:pt x="2378266" y="1168381"/>
                      <a:pt x="2378108" y="1181730"/>
                      <a:pt x="2384385" y="1192192"/>
                    </a:cubicBezTo>
                    <a:cubicBezTo>
                      <a:pt x="2397856" y="1214645"/>
                      <a:pt x="2423329" y="1222717"/>
                      <a:pt x="2442258" y="1238491"/>
                    </a:cubicBezTo>
                    <a:cubicBezTo>
                      <a:pt x="2454833" y="1248970"/>
                      <a:pt x="2465407" y="1261640"/>
                      <a:pt x="2476982" y="1273215"/>
                    </a:cubicBezTo>
                    <a:cubicBezTo>
                      <a:pt x="2523281" y="1269357"/>
                      <a:pt x="2569537" y="1258330"/>
                      <a:pt x="2615878" y="1261640"/>
                    </a:cubicBezTo>
                    <a:cubicBezTo>
                      <a:pt x="2626763" y="1262418"/>
                      <a:pt x="2629670" y="1279175"/>
                      <a:pt x="2639028" y="1284790"/>
                    </a:cubicBezTo>
                    <a:cubicBezTo>
                      <a:pt x="2649490" y="1291067"/>
                      <a:pt x="2662177" y="1292506"/>
                      <a:pt x="2673752" y="1296364"/>
                    </a:cubicBezTo>
                    <a:cubicBezTo>
                      <a:pt x="2695729" y="1230429"/>
                      <a:pt x="2688520" y="1268227"/>
                      <a:pt x="2673752" y="1157468"/>
                    </a:cubicBezTo>
                    <a:cubicBezTo>
                      <a:pt x="2644002" y="934339"/>
                      <a:pt x="2684325" y="1245048"/>
                      <a:pt x="2639028" y="1018572"/>
                    </a:cubicBezTo>
                    <a:cubicBezTo>
                      <a:pt x="2632816" y="987515"/>
                      <a:pt x="2621085" y="916422"/>
                      <a:pt x="2604304" y="891250"/>
                    </a:cubicBezTo>
                    <a:cubicBezTo>
                      <a:pt x="2551952" y="812722"/>
                      <a:pt x="2577679" y="841475"/>
                      <a:pt x="2534855" y="798653"/>
                    </a:cubicBezTo>
                    <a:cubicBezTo>
                      <a:pt x="2502067" y="700283"/>
                      <a:pt x="2547797" y="820224"/>
                      <a:pt x="2500131" y="740780"/>
                    </a:cubicBezTo>
                    <a:cubicBezTo>
                      <a:pt x="2493854" y="730318"/>
                      <a:pt x="2494482" y="716721"/>
                      <a:pt x="2488557" y="706055"/>
                    </a:cubicBezTo>
                    <a:cubicBezTo>
                      <a:pt x="2475046" y="681734"/>
                      <a:pt x="2457691" y="659756"/>
                      <a:pt x="2442258" y="636607"/>
                    </a:cubicBezTo>
                    <a:cubicBezTo>
                      <a:pt x="2434542" y="625032"/>
                      <a:pt x="2423508" y="615080"/>
                      <a:pt x="2419109" y="601883"/>
                    </a:cubicBezTo>
                    <a:cubicBezTo>
                      <a:pt x="2398767" y="540859"/>
                      <a:pt x="2420978" y="590238"/>
                      <a:pt x="2372810" y="532435"/>
                    </a:cubicBezTo>
                    <a:cubicBezTo>
                      <a:pt x="2363904" y="521748"/>
                      <a:pt x="2358351" y="508574"/>
                      <a:pt x="2349661" y="497711"/>
                    </a:cubicBezTo>
                    <a:cubicBezTo>
                      <a:pt x="2330814" y="474152"/>
                      <a:pt x="2317566" y="468599"/>
                      <a:pt x="2291787" y="451412"/>
                    </a:cubicBezTo>
                    <a:cubicBezTo>
                      <a:pt x="2284071" y="439837"/>
                      <a:pt x="2280434" y="424061"/>
                      <a:pt x="2268638" y="416688"/>
                    </a:cubicBezTo>
                    <a:cubicBezTo>
                      <a:pt x="2247946" y="403755"/>
                      <a:pt x="2199190" y="393539"/>
                      <a:pt x="2199190" y="393539"/>
                    </a:cubicBezTo>
                    <a:cubicBezTo>
                      <a:pt x="2191473" y="385823"/>
                      <a:pt x="2185398" y="376005"/>
                      <a:pt x="2176040" y="370390"/>
                    </a:cubicBezTo>
                    <a:cubicBezTo>
                      <a:pt x="2107582" y="329316"/>
                      <a:pt x="2174883" y="394201"/>
                      <a:pt x="2106592" y="335666"/>
                    </a:cubicBezTo>
                    <a:cubicBezTo>
                      <a:pt x="2066363" y="301184"/>
                      <a:pt x="2045637" y="261332"/>
                      <a:pt x="1990845" y="243068"/>
                    </a:cubicBezTo>
                    <a:lnTo>
                      <a:pt x="1886673" y="208344"/>
                    </a:lnTo>
                    <a:lnTo>
                      <a:pt x="1851949" y="196769"/>
                    </a:lnTo>
                    <a:cubicBezTo>
                      <a:pt x="1848091" y="185194"/>
                      <a:pt x="1847142" y="172197"/>
                      <a:pt x="1840374" y="162045"/>
                    </a:cubicBezTo>
                    <a:cubicBezTo>
                      <a:pt x="1810672" y="117492"/>
                      <a:pt x="1787972" y="121429"/>
                      <a:pt x="1736202" y="104172"/>
                    </a:cubicBezTo>
                    <a:lnTo>
                      <a:pt x="1701478" y="92597"/>
                    </a:lnTo>
                    <a:cubicBezTo>
                      <a:pt x="1689903" y="81022"/>
                      <a:pt x="1680966" y="65994"/>
                      <a:pt x="1666754" y="57873"/>
                    </a:cubicBezTo>
                    <a:cubicBezTo>
                      <a:pt x="1652942" y="49981"/>
                      <a:pt x="1635751" y="50669"/>
                      <a:pt x="1620455" y="46299"/>
                    </a:cubicBezTo>
                    <a:cubicBezTo>
                      <a:pt x="1519197" y="17369"/>
                      <a:pt x="1675452" y="41626"/>
                      <a:pt x="1435261" y="23149"/>
                    </a:cubicBezTo>
                    <a:cubicBezTo>
                      <a:pt x="1423686" y="27007"/>
                      <a:pt x="1412662" y="36071"/>
                      <a:pt x="1400536" y="34724"/>
                    </a:cubicBezTo>
                    <a:cubicBezTo>
                      <a:pt x="1376284" y="32029"/>
                      <a:pt x="1355436" y="13197"/>
                      <a:pt x="1331088" y="11574"/>
                    </a:cubicBezTo>
                    <a:lnTo>
                      <a:pt x="1157468" y="0"/>
                    </a:lnTo>
                    <a:cubicBezTo>
                      <a:pt x="1122744" y="3858"/>
                      <a:pt x="1087758" y="5830"/>
                      <a:pt x="1053296" y="11574"/>
                    </a:cubicBezTo>
                    <a:cubicBezTo>
                      <a:pt x="992760" y="21663"/>
                      <a:pt x="1041027" y="18937"/>
                      <a:pt x="995423" y="46299"/>
                    </a:cubicBezTo>
                    <a:cubicBezTo>
                      <a:pt x="983567" y="53413"/>
                      <a:pt x="923042" y="67287"/>
                      <a:pt x="914400" y="69448"/>
                    </a:cubicBezTo>
                    <a:cubicBezTo>
                      <a:pt x="902825" y="77164"/>
                      <a:pt x="892388" y="86947"/>
                      <a:pt x="879676" y="92597"/>
                    </a:cubicBezTo>
                    <a:cubicBezTo>
                      <a:pt x="807709" y="124583"/>
                      <a:pt x="780059" y="118764"/>
                      <a:pt x="694481" y="127321"/>
                    </a:cubicBezTo>
                    <a:cubicBezTo>
                      <a:pt x="671332" y="135038"/>
                      <a:pt x="642288" y="133217"/>
                      <a:pt x="625033" y="150471"/>
                    </a:cubicBezTo>
                    <a:cubicBezTo>
                      <a:pt x="572677" y="202825"/>
                      <a:pt x="638128" y="139558"/>
                      <a:pt x="555585" y="208344"/>
                    </a:cubicBezTo>
                    <a:cubicBezTo>
                      <a:pt x="547202" y="215330"/>
                      <a:pt x="541793" y="225878"/>
                      <a:pt x="532435" y="231493"/>
                    </a:cubicBezTo>
                    <a:cubicBezTo>
                      <a:pt x="521973" y="237770"/>
                      <a:pt x="509286" y="239210"/>
                      <a:pt x="497711" y="243068"/>
                    </a:cubicBezTo>
                    <a:cubicBezTo>
                      <a:pt x="489995" y="254643"/>
                      <a:pt x="484398" y="267955"/>
                      <a:pt x="474562" y="277792"/>
                    </a:cubicBezTo>
                    <a:cubicBezTo>
                      <a:pt x="429009" y="323345"/>
                      <a:pt x="451047" y="278280"/>
                      <a:pt x="416688" y="324091"/>
                    </a:cubicBezTo>
                    <a:cubicBezTo>
                      <a:pt x="399995" y="346349"/>
                      <a:pt x="379188" y="367145"/>
                      <a:pt x="370390" y="393539"/>
                    </a:cubicBezTo>
                    <a:cubicBezTo>
                      <a:pt x="366532" y="405114"/>
                      <a:pt x="366135" y="418502"/>
                      <a:pt x="358815" y="428263"/>
                    </a:cubicBezTo>
                    <a:cubicBezTo>
                      <a:pt x="342446" y="450089"/>
                      <a:pt x="300942" y="486137"/>
                      <a:pt x="300942" y="486137"/>
                    </a:cubicBezTo>
                    <a:cubicBezTo>
                      <a:pt x="297084" y="497712"/>
                      <a:pt x="295644" y="510399"/>
                      <a:pt x="289367" y="520861"/>
                    </a:cubicBezTo>
                    <a:cubicBezTo>
                      <a:pt x="283752" y="530219"/>
                      <a:pt x="273034" y="535489"/>
                      <a:pt x="266217" y="544010"/>
                    </a:cubicBezTo>
                    <a:cubicBezTo>
                      <a:pt x="257527" y="554873"/>
                      <a:pt x="249970" y="566656"/>
                      <a:pt x="243068" y="578734"/>
                    </a:cubicBezTo>
                    <a:cubicBezTo>
                      <a:pt x="234507" y="593715"/>
                      <a:pt x="230512" y="611413"/>
                      <a:pt x="219919" y="625033"/>
                    </a:cubicBezTo>
                    <a:cubicBezTo>
                      <a:pt x="203170" y="646568"/>
                      <a:pt x="177178" y="660206"/>
                      <a:pt x="162045" y="682906"/>
                    </a:cubicBezTo>
                    <a:cubicBezTo>
                      <a:pt x="154329" y="694481"/>
                      <a:pt x="147586" y="706767"/>
                      <a:pt x="138896" y="717630"/>
                    </a:cubicBezTo>
                    <a:cubicBezTo>
                      <a:pt x="72917" y="800106"/>
                      <a:pt x="163860" y="668613"/>
                      <a:pt x="92597" y="775504"/>
                    </a:cubicBezTo>
                    <a:lnTo>
                      <a:pt x="34724" y="949124"/>
                    </a:lnTo>
                    <a:lnTo>
                      <a:pt x="11574" y="1018572"/>
                    </a:lnTo>
                    <a:lnTo>
                      <a:pt x="0" y="1053296"/>
                    </a:lnTo>
                    <a:cubicBezTo>
                      <a:pt x="3858" y="1103453"/>
                      <a:pt x="1708" y="1154439"/>
                      <a:pt x="11574" y="1203767"/>
                    </a:cubicBezTo>
                    <a:cubicBezTo>
                      <a:pt x="13714" y="1214468"/>
                      <a:pt x="25366" y="1221301"/>
                      <a:pt x="34724" y="1226916"/>
                    </a:cubicBezTo>
                    <a:cubicBezTo>
                      <a:pt x="45186" y="1233193"/>
                      <a:pt x="58535" y="1233035"/>
                      <a:pt x="69448" y="1238491"/>
                    </a:cubicBezTo>
                    <a:cubicBezTo>
                      <a:pt x="159199" y="1283367"/>
                      <a:pt x="51616" y="1244121"/>
                      <a:pt x="138896" y="1273215"/>
                    </a:cubicBezTo>
                    <a:cubicBezTo>
                      <a:pt x="150471" y="1269357"/>
                      <a:pt x="164093" y="1269262"/>
                      <a:pt x="173620" y="1261640"/>
                    </a:cubicBezTo>
                    <a:lnTo>
                      <a:pt x="173620" y="126164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4" name="Oval 13"/>
              <p:cNvSpPr/>
              <p:nvPr/>
            </p:nvSpPr>
            <p:spPr>
              <a:xfrm rot="5400000">
                <a:off x="1427913" y="217650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5" name="Oval 14"/>
              <p:cNvSpPr/>
              <p:nvPr/>
            </p:nvSpPr>
            <p:spPr>
              <a:xfrm rot="5400000">
                <a:off x="1504332" y="2279033"/>
                <a:ext cx="71085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6" name="Oval 15"/>
              <p:cNvSpPr/>
              <p:nvPr/>
            </p:nvSpPr>
            <p:spPr>
              <a:xfrm rot="5400000">
                <a:off x="1583487" y="2622153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7" name="Oval 16"/>
              <p:cNvSpPr/>
              <p:nvPr/>
            </p:nvSpPr>
            <p:spPr>
              <a:xfrm rot="5400000">
                <a:off x="1557294" y="2416308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8" name="Oval 17"/>
              <p:cNvSpPr/>
              <p:nvPr/>
            </p:nvSpPr>
            <p:spPr>
              <a:xfrm rot="5400000">
                <a:off x="1569994" y="2897497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9" name="Oval 18"/>
              <p:cNvSpPr/>
              <p:nvPr/>
            </p:nvSpPr>
            <p:spPr>
              <a:xfrm rot="5400000">
                <a:off x="1531099" y="3070534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0" name="Oval 19"/>
              <p:cNvSpPr/>
              <p:nvPr/>
            </p:nvSpPr>
            <p:spPr>
              <a:xfrm rot="5400000">
                <a:off x="1479506" y="3206441"/>
                <a:ext cx="68352" cy="2698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" name="Oval 20"/>
              <p:cNvSpPr/>
              <p:nvPr/>
            </p:nvSpPr>
            <p:spPr>
              <a:xfrm rot="5400000">
                <a:off x="1427913" y="327558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" name="Oval 21"/>
              <p:cNvSpPr/>
              <p:nvPr/>
            </p:nvSpPr>
            <p:spPr>
              <a:xfrm rot="5400000">
                <a:off x="1443965" y="2471957"/>
                <a:ext cx="139435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3" name="Oval 22"/>
              <p:cNvSpPr/>
              <p:nvPr/>
            </p:nvSpPr>
            <p:spPr>
              <a:xfrm rot="5400000">
                <a:off x="1443963" y="2884796"/>
                <a:ext cx="139436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4" name="Oval 23"/>
              <p:cNvSpPr/>
              <p:nvPr/>
            </p:nvSpPr>
            <p:spPr>
              <a:xfrm rot="5400000">
                <a:off x="1380243" y="2987322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5" name="Oval 24"/>
              <p:cNvSpPr/>
              <p:nvPr/>
            </p:nvSpPr>
            <p:spPr>
              <a:xfrm rot="5400000">
                <a:off x="1484224" y="2679172"/>
                <a:ext cx="136701" cy="508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6" name="Oval 25"/>
              <p:cNvSpPr/>
              <p:nvPr/>
            </p:nvSpPr>
            <p:spPr>
              <a:xfrm rot="5400000">
                <a:off x="1367543" y="2678378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7" name="Oval 26"/>
              <p:cNvSpPr/>
              <p:nvPr/>
            </p:nvSpPr>
            <p:spPr>
              <a:xfrm rot="5400000">
                <a:off x="1380243" y="2333890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</p:grpSp>
      <p:grpSp>
        <p:nvGrpSpPr>
          <p:cNvPr id="11" name="Group 107"/>
          <p:cNvGrpSpPr/>
          <p:nvPr/>
        </p:nvGrpSpPr>
        <p:grpSpPr>
          <a:xfrm flipH="1">
            <a:off x="7864649" y="0"/>
            <a:ext cx="1279351" cy="1166570"/>
            <a:chOff x="195529" y="142852"/>
            <a:chExt cx="1617365" cy="1812926"/>
          </a:xfrm>
        </p:grpSpPr>
        <p:grpSp>
          <p:nvGrpSpPr>
            <p:cNvPr id="28" name="Group 335"/>
            <p:cNvGrpSpPr/>
            <p:nvPr userDrawn="1"/>
          </p:nvGrpSpPr>
          <p:grpSpPr>
            <a:xfrm>
              <a:off x="214282" y="785794"/>
              <a:ext cx="571504" cy="1169984"/>
              <a:chOff x="-55563" y="142852"/>
              <a:chExt cx="862013" cy="1598612"/>
            </a:xfrm>
          </p:grpSpPr>
          <p:sp>
            <p:nvSpPr>
              <p:cNvPr id="178" name="Freeform 177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79" name="Freeform 178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80" name="Freeform 179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81" name="Freeform 180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29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183" name="Freeform 182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4" name="Freeform 183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5" name="Freeform 184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6" name="Freeform 185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7" name="Freeform 186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8" name="Freeform 187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9" name="Freeform 188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0" name="Freeform 189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1" name="Freeform 190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2" name="Freeform 191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3" name="Freeform 192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4" name="Freeform 193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5" name="Freeform 194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6" name="Freeform 195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97" name="Freeform 196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98" name="Freeform 197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99" name="Freeform 198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0" name="Freeform 199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1" name="Freeform 200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2" name="Freeform 201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3" name="Freeform 202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4" name="Freeform 203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5" name="Freeform 204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6" name="Freeform 205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7" name="Freeform 206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8" name="Freeform 207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50" name="Group 336"/>
            <p:cNvGrpSpPr/>
            <p:nvPr userDrawn="1"/>
          </p:nvGrpSpPr>
          <p:grpSpPr>
            <a:xfrm rot="16200000" flipH="1">
              <a:off x="870716" y="-84954"/>
              <a:ext cx="714380" cy="1169984"/>
              <a:chOff x="-55563" y="142852"/>
              <a:chExt cx="862013" cy="1598612"/>
            </a:xfrm>
          </p:grpSpPr>
          <p:sp>
            <p:nvSpPr>
              <p:cNvPr id="147" name="Freeform 146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48" name="Freeform 147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49" name="Freeform 148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50" name="Freeform 149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81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152" name="Freeform 151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3" name="Freeform 152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4" name="Freeform 153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5" name="Freeform 154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6" name="Freeform 155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7" name="Freeform 156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8" name="Freeform 157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9" name="Freeform 158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0" name="Freeform 159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1" name="Freeform 160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2" name="Freeform 161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3" name="Freeform 162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4" name="Freeform 163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5" name="Freeform 164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6" name="Freeform 165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7" name="Freeform 166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8" name="Freeform 167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9" name="Freeform 168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0" name="Freeform 169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1" name="Freeform 170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2" name="Freeform 171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3" name="Freeform 172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4" name="Freeform 173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5" name="Freeform 174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6" name="Freeform 175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7" name="Freeform 176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108" name="Group 110"/>
            <p:cNvGrpSpPr>
              <a:grpSpLocks/>
            </p:cNvGrpSpPr>
            <p:nvPr userDrawn="1"/>
          </p:nvGrpSpPr>
          <p:grpSpPr bwMode="auto">
            <a:xfrm rot="2389944" flipH="1">
              <a:off x="195529" y="209216"/>
              <a:ext cx="394020" cy="681297"/>
              <a:chOff x="1409700" y="1638298"/>
              <a:chExt cx="609600" cy="2362205"/>
            </a:xfrm>
          </p:grpSpPr>
          <p:grpSp>
            <p:nvGrpSpPr>
              <p:cNvPr id="109" name="Group 30"/>
              <p:cNvGrpSpPr>
                <a:grpSpLocks/>
              </p:cNvGrpSpPr>
              <p:nvPr/>
            </p:nvGrpSpPr>
            <p:grpSpPr bwMode="auto">
              <a:xfrm rot="5400000">
                <a:off x="546891" y="2528095"/>
                <a:ext cx="2362205" cy="582612"/>
                <a:chOff x="1654612" y="2000234"/>
                <a:chExt cx="4907175" cy="3208939"/>
              </a:xfrm>
            </p:grpSpPr>
            <p:grpSp>
              <p:nvGrpSpPr>
                <p:cNvPr id="110" name="Group 20"/>
                <p:cNvGrpSpPr>
                  <a:grpSpLocks/>
                </p:cNvGrpSpPr>
                <p:nvPr/>
              </p:nvGrpSpPr>
              <p:grpSpPr bwMode="auto">
                <a:xfrm>
                  <a:off x="3721988" y="2000234"/>
                  <a:ext cx="2839799" cy="3191451"/>
                  <a:chOff x="3721988" y="2000234"/>
                  <a:chExt cx="2839799" cy="3191451"/>
                </a:xfrm>
              </p:grpSpPr>
              <p:sp>
                <p:nvSpPr>
                  <p:cNvPr id="139" name="Freeform 138"/>
                  <p:cNvSpPr/>
                  <p:nvPr/>
                </p:nvSpPr>
                <p:spPr>
                  <a:xfrm>
                    <a:off x="3721988" y="2000234"/>
                    <a:ext cx="2839799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0" name="Freeform 139"/>
                  <p:cNvSpPr/>
                  <p:nvPr/>
                </p:nvSpPr>
                <p:spPr>
                  <a:xfrm>
                    <a:off x="3971890" y="2621035"/>
                    <a:ext cx="90874" cy="1101707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>
                  <a:xfrm>
                    <a:off x="4193398" y="3066970"/>
                    <a:ext cx="34078" cy="673263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2" name="Freeform 141"/>
                  <p:cNvSpPr/>
                  <p:nvPr/>
                </p:nvSpPr>
                <p:spPr>
                  <a:xfrm>
                    <a:off x="4659125" y="3215610"/>
                    <a:ext cx="28396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3" name="Freeform 142"/>
                  <p:cNvSpPr/>
                  <p:nvPr/>
                </p:nvSpPr>
                <p:spPr>
                  <a:xfrm>
                    <a:off x="5573538" y="3871391"/>
                    <a:ext cx="783784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4" name="Freeform 143"/>
                  <p:cNvSpPr/>
                  <p:nvPr/>
                </p:nvSpPr>
                <p:spPr>
                  <a:xfrm>
                    <a:off x="5289560" y="4238629"/>
                    <a:ext cx="443009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5" name="Freeform 144"/>
                  <p:cNvSpPr/>
                  <p:nvPr/>
                </p:nvSpPr>
                <p:spPr>
                  <a:xfrm>
                    <a:off x="4999901" y="3714004"/>
                    <a:ext cx="79514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6" name="Freeform 19"/>
                  <p:cNvSpPr/>
                  <p:nvPr/>
                </p:nvSpPr>
                <p:spPr>
                  <a:xfrm>
                    <a:off x="5709849" y="4737015"/>
                    <a:ext cx="227184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111" name="Group 21"/>
                <p:cNvGrpSpPr>
                  <a:grpSpLocks/>
                </p:cNvGrpSpPr>
                <p:nvPr/>
              </p:nvGrpSpPr>
              <p:grpSpPr bwMode="auto">
                <a:xfrm flipH="1">
                  <a:off x="1654612" y="2017722"/>
                  <a:ext cx="2315909" cy="3191451"/>
                  <a:chOff x="3617838" y="2004159"/>
                  <a:chExt cx="2943959" cy="3191451"/>
                </a:xfrm>
              </p:grpSpPr>
              <p:sp>
                <p:nvSpPr>
                  <p:cNvPr id="131" name="Freeform 130"/>
                  <p:cNvSpPr/>
                  <p:nvPr/>
                </p:nvSpPr>
                <p:spPr>
                  <a:xfrm>
                    <a:off x="3724397" y="2004159"/>
                    <a:ext cx="2837400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2" name="Freeform 131"/>
                  <p:cNvSpPr/>
                  <p:nvPr/>
                </p:nvSpPr>
                <p:spPr>
                  <a:xfrm>
                    <a:off x="3617838" y="2344262"/>
                    <a:ext cx="86634" cy="1101710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3" name="Freeform 132"/>
                  <p:cNvSpPr/>
                  <p:nvPr/>
                </p:nvSpPr>
                <p:spPr>
                  <a:xfrm>
                    <a:off x="4324306" y="2808301"/>
                    <a:ext cx="36093" cy="673264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4" name="Freeform 133"/>
                  <p:cNvSpPr/>
                  <p:nvPr/>
                </p:nvSpPr>
                <p:spPr>
                  <a:xfrm>
                    <a:off x="4662976" y="3219532"/>
                    <a:ext cx="28879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5" name="Freeform 134"/>
                  <p:cNvSpPr/>
                  <p:nvPr/>
                </p:nvSpPr>
                <p:spPr>
                  <a:xfrm>
                    <a:off x="5572676" y="3875312"/>
                    <a:ext cx="786965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6" name="Freeform 135"/>
                  <p:cNvSpPr/>
                  <p:nvPr/>
                </p:nvSpPr>
                <p:spPr>
                  <a:xfrm>
                    <a:off x="5291100" y="4242554"/>
                    <a:ext cx="440408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7" name="Freeform 136"/>
                  <p:cNvSpPr/>
                  <p:nvPr/>
                </p:nvSpPr>
                <p:spPr>
                  <a:xfrm>
                    <a:off x="5002311" y="3717926"/>
                    <a:ext cx="79416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8" name="Freeform 137"/>
                  <p:cNvSpPr/>
                  <p:nvPr/>
                </p:nvSpPr>
                <p:spPr>
                  <a:xfrm>
                    <a:off x="5709853" y="4740940"/>
                    <a:ext cx="223813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113" name="Freeform 112"/>
              <p:cNvSpPr/>
              <p:nvPr/>
            </p:nvSpPr>
            <p:spPr>
              <a:xfrm rot="5400000">
                <a:off x="809096" y="2646274"/>
                <a:ext cx="1459971" cy="258763"/>
              </a:xfrm>
              <a:custGeom>
                <a:avLst/>
                <a:gdLst>
                  <a:gd name="connsiteX0" fmla="*/ 371140 w 3033317"/>
                  <a:gd name="connsiteY0" fmla="*/ 1400537 h 1427835"/>
                  <a:gd name="connsiteX1" fmla="*/ 405864 w 3033317"/>
                  <a:gd name="connsiteY1" fmla="*/ 1284790 h 1427835"/>
                  <a:gd name="connsiteX2" fmla="*/ 417439 w 3033317"/>
                  <a:gd name="connsiteY2" fmla="*/ 1250066 h 1427835"/>
                  <a:gd name="connsiteX3" fmla="*/ 440588 w 3033317"/>
                  <a:gd name="connsiteY3" fmla="*/ 1203767 h 1427835"/>
                  <a:gd name="connsiteX4" fmla="*/ 452163 w 3033317"/>
                  <a:gd name="connsiteY4" fmla="*/ 1169043 h 1427835"/>
                  <a:gd name="connsiteX5" fmla="*/ 475312 w 3033317"/>
                  <a:gd name="connsiteY5" fmla="*/ 1134319 h 1427835"/>
                  <a:gd name="connsiteX6" fmla="*/ 486887 w 3033317"/>
                  <a:gd name="connsiteY6" fmla="*/ 1099595 h 1427835"/>
                  <a:gd name="connsiteX7" fmla="*/ 521611 w 3033317"/>
                  <a:gd name="connsiteY7" fmla="*/ 1053296 h 1427835"/>
                  <a:gd name="connsiteX8" fmla="*/ 567910 w 3033317"/>
                  <a:gd name="connsiteY8" fmla="*/ 983848 h 1427835"/>
                  <a:gd name="connsiteX9" fmla="*/ 579484 w 3033317"/>
                  <a:gd name="connsiteY9" fmla="*/ 949124 h 1427835"/>
                  <a:gd name="connsiteX10" fmla="*/ 602634 w 3033317"/>
                  <a:gd name="connsiteY10" fmla="*/ 925975 h 1427835"/>
                  <a:gd name="connsiteX11" fmla="*/ 625783 w 3033317"/>
                  <a:gd name="connsiteY11" fmla="*/ 891251 h 1427835"/>
                  <a:gd name="connsiteX12" fmla="*/ 648932 w 3033317"/>
                  <a:gd name="connsiteY12" fmla="*/ 810228 h 1427835"/>
                  <a:gd name="connsiteX13" fmla="*/ 683656 w 3033317"/>
                  <a:gd name="connsiteY13" fmla="*/ 787079 h 1427835"/>
                  <a:gd name="connsiteX14" fmla="*/ 706806 w 3033317"/>
                  <a:gd name="connsiteY14" fmla="*/ 763929 h 1427835"/>
                  <a:gd name="connsiteX15" fmla="*/ 753105 w 3033317"/>
                  <a:gd name="connsiteY15" fmla="*/ 694481 h 1427835"/>
                  <a:gd name="connsiteX16" fmla="*/ 834127 w 3033317"/>
                  <a:gd name="connsiteY16" fmla="*/ 625033 h 1427835"/>
                  <a:gd name="connsiteX17" fmla="*/ 857277 w 3033317"/>
                  <a:gd name="connsiteY17" fmla="*/ 601884 h 1427835"/>
                  <a:gd name="connsiteX18" fmla="*/ 892001 w 3033317"/>
                  <a:gd name="connsiteY18" fmla="*/ 590309 h 1427835"/>
                  <a:gd name="connsiteX19" fmla="*/ 973024 w 3033317"/>
                  <a:gd name="connsiteY19" fmla="*/ 555585 h 1427835"/>
                  <a:gd name="connsiteX20" fmla="*/ 1042472 w 3033317"/>
                  <a:gd name="connsiteY20" fmla="*/ 532436 h 1427835"/>
                  <a:gd name="connsiteX21" fmla="*/ 1100345 w 3033317"/>
                  <a:gd name="connsiteY21" fmla="*/ 486137 h 1427835"/>
                  <a:gd name="connsiteX22" fmla="*/ 1181368 w 3033317"/>
                  <a:gd name="connsiteY22" fmla="*/ 474562 h 1427835"/>
                  <a:gd name="connsiteX23" fmla="*/ 1239241 w 3033317"/>
                  <a:gd name="connsiteY23" fmla="*/ 462988 h 1427835"/>
                  <a:gd name="connsiteX24" fmla="*/ 1308689 w 3033317"/>
                  <a:gd name="connsiteY24" fmla="*/ 451413 h 1427835"/>
                  <a:gd name="connsiteX25" fmla="*/ 1378137 w 3033317"/>
                  <a:gd name="connsiteY25" fmla="*/ 428264 h 1427835"/>
                  <a:gd name="connsiteX26" fmla="*/ 1806401 w 3033317"/>
                  <a:gd name="connsiteY26" fmla="*/ 439838 h 1427835"/>
                  <a:gd name="connsiteX27" fmla="*/ 1829550 w 3033317"/>
                  <a:gd name="connsiteY27" fmla="*/ 462988 h 1427835"/>
                  <a:gd name="connsiteX28" fmla="*/ 1864274 w 3033317"/>
                  <a:gd name="connsiteY28" fmla="*/ 474562 h 1427835"/>
                  <a:gd name="connsiteX29" fmla="*/ 1922148 w 3033317"/>
                  <a:gd name="connsiteY29" fmla="*/ 520861 h 1427835"/>
                  <a:gd name="connsiteX30" fmla="*/ 1991596 w 3033317"/>
                  <a:gd name="connsiteY30" fmla="*/ 544010 h 1427835"/>
                  <a:gd name="connsiteX31" fmla="*/ 2014745 w 3033317"/>
                  <a:gd name="connsiteY31" fmla="*/ 567160 h 1427835"/>
                  <a:gd name="connsiteX32" fmla="*/ 2037894 w 3033317"/>
                  <a:gd name="connsiteY32" fmla="*/ 613459 h 1427835"/>
                  <a:gd name="connsiteX33" fmla="*/ 2095768 w 3033317"/>
                  <a:gd name="connsiteY33" fmla="*/ 625033 h 1427835"/>
                  <a:gd name="connsiteX34" fmla="*/ 2165216 w 3033317"/>
                  <a:gd name="connsiteY34" fmla="*/ 659757 h 1427835"/>
                  <a:gd name="connsiteX35" fmla="*/ 2188365 w 3033317"/>
                  <a:gd name="connsiteY35" fmla="*/ 694481 h 1427835"/>
                  <a:gd name="connsiteX36" fmla="*/ 2211515 w 3033317"/>
                  <a:gd name="connsiteY36" fmla="*/ 740780 h 1427835"/>
                  <a:gd name="connsiteX37" fmla="*/ 2246239 w 3033317"/>
                  <a:gd name="connsiteY37" fmla="*/ 752355 h 1427835"/>
                  <a:gd name="connsiteX38" fmla="*/ 2269388 w 3033317"/>
                  <a:gd name="connsiteY38" fmla="*/ 787079 h 1427835"/>
                  <a:gd name="connsiteX39" fmla="*/ 2280963 w 3033317"/>
                  <a:gd name="connsiteY39" fmla="*/ 821803 h 1427835"/>
                  <a:gd name="connsiteX40" fmla="*/ 2315687 w 3033317"/>
                  <a:gd name="connsiteY40" fmla="*/ 844952 h 1427835"/>
                  <a:gd name="connsiteX41" fmla="*/ 2338836 w 3033317"/>
                  <a:gd name="connsiteY41" fmla="*/ 879676 h 1427835"/>
                  <a:gd name="connsiteX42" fmla="*/ 2396710 w 3033317"/>
                  <a:gd name="connsiteY42" fmla="*/ 925975 h 1427835"/>
                  <a:gd name="connsiteX43" fmla="*/ 2443008 w 3033317"/>
                  <a:gd name="connsiteY43" fmla="*/ 949124 h 1427835"/>
                  <a:gd name="connsiteX44" fmla="*/ 2477732 w 3033317"/>
                  <a:gd name="connsiteY44" fmla="*/ 1006998 h 1427835"/>
                  <a:gd name="connsiteX45" fmla="*/ 2500882 w 3033317"/>
                  <a:gd name="connsiteY45" fmla="*/ 1088021 h 1427835"/>
                  <a:gd name="connsiteX46" fmla="*/ 2512456 w 3033317"/>
                  <a:gd name="connsiteY46" fmla="*/ 1122745 h 1427835"/>
                  <a:gd name="connsiteX47" fmla="*/ 2535606 w 3033317"/>
                  <a:gd name="connsiteY47" fmla="*/ 1145894 h 1427835"/>
                  <a:gd name="connsiteX48" fmla="*/ 2558755 w 3033317"/>
                  <a:gd name="connsiteY48" fmla="*/ 1226917 h 1427835"/>
                  <a:gd name="connsiteX49" fmla="*/ 2581905 w 3033317"/>
                  <a:gd name="connsiteY49" fmla="*/ 1261641 h 1427835"/>
                  <a:gd name="connsiteX50" fmla="*/ 2605054 w 3033317"/>
                  <a:gd name="connsiteY50" fmla="*/ 1331089 h 1427835"/>
                  <a:gd name="connsiteX51" fmla="*/ 2616629 w 3033317"/>
                  <a:gd name="connsiteY51" fmla="*/ 1365813 h 1427835"/>
                  <a:gd name="connsiteX52" fmla="*/ 2651353 w 3033317"/>
                  <a:gd name="connsiteY52" fmla="*/ 1388962 h 1427835"/>
                  <a:gd name="connsiteX53" fmla="*/ 2720801 w 3033317"/>
                  <a:gd name="connsiteY53" fmla="*/ 1412112 h 1427835"/>
                  <a:gd name="connsiteX54" fmla="*/ 2848122 w 3033317"/>
                  <a:gd name="connsiteY54" fmla="*/ 1365813 h 1427835"/>
                  <a:gd name="connsiteX55" fmla="*/ 2859697 w 3033317"/>
                  <a:gd name="connsiteY55" fmla="*/ 1319514 h 1427835"/>
                  <a:gd name="connsiteX56" fmla="*/ 2848122 w 3033317"/>
                  <a:gd name="connsiteY56" fmla="*/ 1226917 h 1427835"/>
                  <a:gd name="connsiteX57" fmla="*/ 2824973 w 3033317"/>
                  <a:gd name="connsiteY57" fmla="*/ 1145894 h 1427835"/>
                  <a:gd name="connsiteX58" fmla="*/ 2801824 w 3033317"/>
                  <a:gd name="connsiteY58" fmla="*/ 1041722 h 1427835"/>
                  <a:gd name="connsiteX59" fmla="*/ 2778674 w 3033317"/>
                  <a:gd name="connsiteY59" fmla="*/ 1018572 h 1427835"/>
                  <a:gd name="connsiteX60" fmla="*/ 2743950 w 3033317"/>
                  <a:gd name="connsiteY60" fmla="*/ 949124 h 1427835"/>
                  <a:gd name="connsiteX61" fmla="*/ 2732375 w 3033317"/>
                  <a:gd name="connsiteY61" fmla="*/ 914400 h 1427835"/>
                  <a:gd name="connsiteX62" fmla="*/ 2709226 w 3033317"/>
                  <a:gd name="connsiteY62" fmla="*/ 879676 h 1427835"/>
                  <a:gd name="connsiteX63" fmla="*/ 2674502 w 3033317"/>
                  <a:gd name="connsiteY63" fmla="*/ 810228 h 1427835"/>
                  <a:gd name="connsiteX64" fmla="*/ 2639778 w 3033317"/>
                  <a:gd name="connsiteY64" fmla="*/ 775504 h 1427835"/>
                  <a:gd name="connsiteX65" fmla="*/ 2593479 w 3033317"/>
                  <a:gd name="connsiteY65" fmla="*/ 706056 h 1427835"/>
                  <a:gd name="connsiteX66" fmla="*/ 2570330 w 3033317"/>
                  <a:gd name="connsiteY66" fmla="*/ 671332 h 1427835"/>
                  <a:gd name="connsiteX67" fmla="*/ 2535606 w 3033317"/>
                  <a:gd name="connsiteY67" fmla="*/ 648183 h 1427835"/>
                  <a:gd name="connsiteX68" fmla="*/ 2512456 w 3033317"/>
                  <a:gd name="connsiteY68" fmla="*/ 613459 h 1427835"/>
                  <a:gd name="connsiteX69" fmla="*/ 2500882 w 3033317"/>
                  <a:gd name="connsiteY69" fmla="*/ 578734 h 1427835"/>
                  <a:gd name="connsiteX70" fmla="*/ 2466158 w 3033317"/>
                  <a:gd name="connsiteY70" fmla="*/ 567160 h 1427835"/>
                  <a:gd name="connsiteX71" fmla="*/ 2373560 w 3033317"/>
                  <a:gd name="connsiteY71" fmla="*/ 497712 h 1427835"/>
                  <a:gd name="connsiteX72" fmla="*/ 2338836 w 3033317"/>
                  <a:gd name="connsiteY72" fmla="*/ 486137 h 1427835"/>
                  <a:gd name="connsiteX73" fmla="*/ 2304112 w 3033317"/>
                  <a:gd name="connsiteY73" fmla="*/ 462988 h 1427835"/>
                  <a:gd name="connsiteX74" fmla="*/ 2280963 w 3033317"/>
                  <a:gd name="connsiteY74" fmla="*/ 439838 h 1427835"/>
                  <a:gd name="connsiteX75" fmla="*/ 2199940 w 3033317"/>
                  <a:gd name="connsiteY75" fmla="*/ 416689 h 1427835"/>
                  <a:gd name="connsiteX76" fmla="*/ 2142067 w 3033317"/>
                  <a:gd name="connsiteY76" fmla="*/ 358815 h 1427835"/>
                  <a:gd name="connsiteX77" fmla="*/ 2118917 w 3033317"/>
                  <a:gd name="connsiteY77" fmla="*/ 335666 h 1427835"/>
                  <a:gd name="connsiteX78" fmla="*/ 2095768 w 3033317"/>
                  <a:gd name="connsiteY78" fmla="*/ 300942 h 1427835"/>
                  <a:gd name="connsiteX79" fmla="*/ 2061044 w 3033317"/>
                  <a:gd name="connsiteY79" fmla="*/ 289367 h 1427835"/>
                  <a:gd name="connsiteX80" fmla="*/ 2049469 w 3033317"/>
                  <a:gd name="connsiteY80" fmla="*/ 254643 h 1427835"/>
                  <a:gd name="connsiteX81" fmla="*/ 1980021 w 3033317"/>
                  <a:gd name="connsiteY81" fmla="*/ 231494 h 1427835"/>
                  <a:gd name="connsiteX82" fmla="*/ 1945297 w 3033317"/>
                  <a:gd name="connsiteY82" fmla="*/ 219919 h 1427835"/>
                  <a:gd name="connsiteX83" fmla="*/ 1864274 w 3033317"/>
                  <a:gd name="connsiteY83" fmla="*/ 196770 h 1427835"/>
                  <a:gd name="connsiteX84" fmla="*/ 1794826 w 3033317"/>
                  <a:gd name="connsiteY84" fmla="*/ 162046 h 1427835"/>
                  <a:gd name="connsiteX85" fmla="*/ 1713803 w 3033317"/>
                  <a:gd name="connsiteY85" fmla="*/ 150471 h 1427835"/>
                  <a:gd name="connsiteX86" fmla="*/ 1679079 w 3033317"/>
                  <a:gd name="connsiteY86" fmla="*/ 138896 h 1427835"/>
                  <a:gd name="connsiteX87" fmla="*/ 1493884 w 3033317"/>
                  <a:gd name="connsiteY87" fmla="*/ 150471 h 1427835"/>
                  <a:gd name="connsiteX88" fmla="*/ 1447586 w 3033317"/>
                  <a:gd name="connsiteY88" fmla="*/ 162046 h 1427835"/>
                  <a:gd name="connsiteX89" fmla="*/ 1366563 w 3033317"/>
                  <a:gd name="connsiteY89" fmla="*/ 173621 h 1427835"/>
                  <a:gd name="connsiteX90" fmla="*/ 1192943 w 3033317"/>
                  <a:gd name="connsiteY90" fmla="*/ 185195 h 1427835"/>
                  <a:gd name="connsiteX91" fmla="*/ 1100345 w 3033317"/>
                  <a:gd name="connsiteY91" fmla="*/ 196770 h 1427835"/>
                  <a:gd name="connsiteX92" fmla="*/ 1019322 w 3033317"/>
                  <a:gd name="connsiteY92" fmla="*/ 208345 h 1427835"/>
                  <a:gd name="connsiteX93" fmla="*/ 915150 w 3033317"/>
                  <a:gd name="connsiteY93" fmla="*/ 231494 h 1427835"/>
                  <a:gd name="connsiteX94" fmla="*/ 822553 w 3033317"/>
                  <a:gd name="connsiteY94" fmla="*/ 277793 h 1427835"/>
                  <a:gd name="connsiteX95" fmla="*/ 753105 w 3033317"/>
                  <a:gd name="connsiteY95" fmla="*/ 300942 h 1427835"/>
                  <a:gd name="connsiteX96" fmla="*/ 706806 w 3033317"/>
                  <a:gd name="connsiteY96" fmla="*/ 347241 h 1427835"/>
                  <a:gd name="connsiteX97" fmla="*/ 683656 w 3033317"/>
                  <a:gd name="connsiteY97" fmla="*/ 370390 h 1427835"/>
                  <a:gd name="connsiteX98" fmla="*/ 648932 w 3033317"/>
                  <a:gd name="connsiteY98" fmla="*/ 393540 h 1427835"/>
                  <a:gd name="connsiteX99" fmla="*/ 625783 w 3033317"/>
                  <a:gd name="connsiteY99" fmla="*/ 428264 h 1427835"/>
                  <a:gd name="connsiteX100" fmla="*/ 591059 w 3033317"/>
                  <a:gd name="connsiteY100" fmla="*/ 451413 h 1427835"/>
                  <a:gd name="connsiteX101" fmla="*/ 579484 w 3033317"/>
                  <a:gd name="connsiteY101" fmla="*/ 486137 h 1427835"/>
                  <a:gd name="connsiteX102" fmla="*/ 556335 w 3033317"/>
                  <a:gd name="connsiteY102" fmla="*/ 520861 h 1427835"/>
                  <a:gd name="connsiteX103" fmla="*/ 544760 w 3033317"/>
                  <a:gd name="connsiteY103" fmla="*/ 555585 h 1427835"/>
                  <a:gd name="connsiteX104" fmla="*/ 510036 w 3033317"/>
                  <a:gd name="connsiteY104" fmla="*/ 578734 h 1427835"/>
                  <a:gd name="connsiteX105" fmla="*/ 440588 w 3033317"/>
                  <a:gd name="connsiteY105" fmla="*/ 659757 h 1427835"/>
                  <a:gd name="connsiteX106" fmla="*/ 417439 w 3033317"/>
                  <a:gd name="connsiteY106" fmla="*/ 706056 h 1427835"/>
                  <a:gd name="connsiteX107" fmla="*/ 405864 w 3033317"/>
                  <a:gd name="connsiteY107" fmla="*/ 740780 h 1427835"/>
                  <a:gd name="connsiteX108" fmla="*/ 382715 w 3033317"/>
                  <a:gd name="connsiteY108" fmla="*/ 775504 h 1427835"/>
                  <a:gd name="connsiteX109" fmla="*/ 336416 w 3033317"/>
                  <a:gd name="connsiteY109" fmla="*/ 856527 h 1427835"/>
                  <a:gd name="connsiteX110" fmla="*/ 301692 w 3033317"/>
                  <a:gd name="connsiteY110" fmla="*/ 879676 h 1427835"/>
                  <a:gd name="connsiteX111" fmla="*/ 278543 w 3033317"/>
                  <a:gd name="connsiteY111" fmla="*/ 960699 h 1427835"/>
                  <a:gd name="connsiteX112" fmla="*/ 266968 w 3033317"/>
                  <a:gd name="connsiteY112" fmla="*/ 995423 h 1427835"/>
                  <a:gd name="connsiteX113" fmla="*/ 255393 w 3033317"/>
                  <a:gd name="connsiteY113" fmla="*/ 1041722 h 1427835"/>
                  <a:gd name="connsiteX114" fmla="*/ 232244 w 3033317"/>
                  <a:gd name="connsiteY114" fmla="*/ 1111170 h 1427835"/>
                  <a:gd name="connsiteX115" fmla="*/ 220669 w 3033317"/>
                  <a:gd name="connsiteY115" fmla="*/ 1145894 h 1427835"/>
                  <a:gd name="connsiteX116" fmla="*/ 209094 w 3033317"/>
                  <a:gd name="connsiteY116" fmla="*/ 1192193 h 1427835"/>
                  <a:gd name="connsiteX117" fmla="*/ 220669 w 3033317"/>
                  <a:gd name="connsiteY117" fmla="*/ 1319514 h 1427835"/>
                  <a:gd name="connsiteX118" fmla="*/ 232244 w 3033317"/>
                  <a:gd name="connsiteY118" fmla="*/ 1354238 h 1427835"/>
                  <a:gd name="connsiteX119" fmla="*/ 278543 w 3033317"/>
                  <a:gd name="connsiteY119" fmla="*/ 1365813 h 1427835"/>
                  <a:gd name="connsiteX120" fmla="*/ 347991 w 3033317"/>
                  <a:gd name="connsiteY120" fmla="*/ 1377388 h 1427835"/>
                  <a:gd name="connsiteX121" fmla="*/ 278543 w 3033317"/>
                  <a:gd name="connsiteY121" fmla="*/ 1354238 h 1427835"/>
                  <a:gd name="connsiteX122" fmla="*/ 197520 w 3033317"/>
                  <a:gd name="connsiteY122" fmla="*/ 1331089 h 1427835"/>
                  <a:gd name="connsiteX123" fmla="*/ 128072 w 3033317"/>
                  <a:gd name="connsiteY123" fmla="*/ 1307940 h 1427835"/>
                  <a:gd name="connsiteX124" fmla="*/ 70198 w 3033317"/>
                  <a:gd name="connsiteY124" fmla="*/ 1261641 h 1427835"/>
                  <a:gd name="connsiteX125" fmla="*/ 47049 w 3033317"/>
                  <a:gd name="connsiteY125" fmla="*/ 1238491 h 1427835"/>
                  <a:gd name="connsiteX126" fmla="*/ 47049 w 3033317"/>
                  <a:gd name="connsiteY126" fmla="*/ 1053296 h 1427835"/>
                  <a:gd name="connsiteX127" fmla="*/ 116497 w 3033317"/>
                  <a:gd name="connsiteY127" fmla="*/ 1006998 h 1427835"/>
                  <a:gd name="connsiteX128" fmla="*/ 209094 w 3033317"/>
                  <a:gd name="connsiteY128" fmla="*/ 1018572 h 1427835"/>
                  <a:gd name="connsiteX129" fmla="*/ 174370 w 3033317"/>
                  <a:gd name="connsiteY129" fmla="*/ 1006998 h 1427835"/>
                  <a:gd name="connsiteX130" fmla="*/ 151221 w 3033317"/>
                  <a:gd name="connsiteY130" fmla="*/ 983848 h 1427835"/>
                  <a:gd name="connsiteX131" fmla="*/ 104922 w 3033317"/>
                  <a:gd name="connsiteY131" fmla="*/ 879676 h 1427835"/>
                  <a:gd name="connsiteX132" fmla="*/ 116497 w 3033317"/>
                  <a:gd name="connsiteY132" fmla="*/ 787079 h 1427835"/>
                  <a:gd name="connsiteX133" fmla="*/ 128072 w 3033317"/>
                  <a:gd name="connsiteY133" fmla="*/ 752355 h 1427835"/>
                  <a:gd name="connsiteX134" fmla="*/ 162796 w 3033317"/>
                  <a:gd name="connsiteY134" fmla="*/ 740780 h 1427835"/>
                  <a:gd name="connsiteX135" fmla="*/ 232244 w 3033317"/>
                  <a:gd name="connsiteY135" fmla="*/ 706056 h 1427835"/>
                  <a:gd name="connsiteX136" fmla="*/ 347991 w 3033317"/>
                  <a:gd name="connsiteY136" fmla="*/ 740780 h 1427835"/>
                  <a:gd name="connsiteX137" fmla="*/ 371140 w 3033317"/>
                  <a:gd name="connsiteY137" fmla="*/ 775504 h 1427835"/>
                  <a:gd name="connsiteX138" fmla="*/ 359565 w 3033317"/>
                  <a:gd name="connsiteY138" fmla="*/ 717631 h 1427835"/>
                  <a:gd name="connsiteX139" fmla="*/ 336416 w 3033317"/>
                  <a:gd name="connsiteY139" fmla="*/ 694481 h 1427835"/>
                  <a:gd name="connsiteX140" fmla="*/ 301692 w 3033317"/>
                  <a:gd name="connsiteY140" fmla="*/ 625033 h 1427835"/>
                  <a:gd name="connsiteX141" fmla="*/ 313267 w 3033317"/>
                  <a:gd name="connsiteY141" fmla="*/ 497712 h 1427835"/>
                  <a:gd name="connsiteX142" fmla="*/ 336416 w 3033317"/>
                  <a:gd name="connsiteY142" fmla="*/ 474562 h 1427835"/>
                  <a:gd name="connsiteX143" fmla="*/ 405864 w 3033317"/>
                  <a:gd name="connsiteY143" fmla="*/ 439838 h 1427835"/>
                  <a:gd name="connsiteX144" fmla="*/ 510036 w 3033317"/>
                  <a:gd name="connsiteY144" fmla="*/ 462988 h 1427835"/>
                  <a:gd name="connsiteX145" fmla="*/ 567910 w 3033317"/>
                  <a:gd name="connsiteY145" fmla="*/ 509286 h 1427835"/>
                  <a:gd name="connsiteX146" fmla="*/ 556335 w 3033317"/>
                  <a:gd name="connsiteY146" fmla="*/ 474562 h 1427835"/>
                  <a:gd name="connsiteX147" fmla="*/ 521611 w 3033317"/>
                  <a:gd name="connsiteY147" fmla="*/ 439838 h 1427835"/>
                  <a:gd name="connsiteX148" fmla="*/ 556335 w 3033317"/>
                  <a:gd name="connsiteY148" fmla="*/ 266218 h 1427835"/>
                  <a:gd name="connsiteX149" fmla="*/ 567910 w 3033317"/>
                  <a:gd name="connsiteY149" fmla="*/ 231494 h 1427835"/>
                  <a:gd name="connsiteX150" fmla="*/ 648932 w 3033317"/>
                  <a:gd name="connsiteY150" fmla="*/ 196770 h 1427835"/>
                  <a:gd name="connsiteX151" fmla="*/ 718381 w 3033317"/>
                  <a:gd name="connsiteY151" fmla="*/ 208345 h 1427835"/>
                  <a:gd name="connsiteX152" fmla="*/ 764679 w 3033317"/>
                  <a:gd name="connsiteY152" fmla="*/ 277793 h 1427835"/>
                  <a:gd name="connsiteX153" fmla="*/ 776254 w 3033317"/>
                  <a:gd name="connsiteY153" fmla="*/ 185195 h 1427835"/>
                  <a:gd name="connsiteX154" fmla="*/ 787829 w 3033317"/>
                  <a:gd name="connsiteY154" fmla="*/ 150471 h 1427835"/>
                  <a:gd name="connsiteX155" fmla="*/ 822553 w 3033317"/>
                  <a:gd name="connsiteY155" fmla="*/ 127322 h 1427835"/>
                  <a:gd name="connsiteX156" fmla="*/ 880426 w 3033317"/>
                  <a:gd name="connsiteY156" fmla="*/ 92598 h 1427835"/>
                  <a:gd name="connsiteX157" fmla="*/ 903575 w 3033317"/>
                  <a:gd name="connsiteY157" fmla="*/ 69448 h 1427835"/>
                  <a:gd name="connsiteX158" fmla="*/ 996173 w 3033317"/>
                  <a:gd name="connsiteY158" fmla="*/ 104172 h 1427835"/>
                  <a:gd name="connsiteX159" fmla="*/ 1019322 w 3033317"/>
                  <a:gd name="connsiteY159" fmla="*/ 127322 h 1427835"/>
                  <a:gd name="connsiteX160" fmla="*/ 1030897 w 3033317"/>
                  <a:gd name="connsiteY160" fmla="*/ 162046 h 1427835"/>
                  <a:gd name="connsiteX161" fmla="*/ 1054046 w 3033317"/>
                  <a:gd name="connsiteY161" fmla="*/ 138896 h 1427835"/>
                  <a:gd name="connsiteX162" fmla="*/ 1088770 w 3033317"/>
                  <a:gd name="connsiteY162" fmla="*/ 69448 h 1427835"/>
                  <a:gd name="connsiteX163" fmla="*/ 1123494 w 3033317"/>
                  <a:gd name="connsiteY163" fmla="*/ 57874 h 1427835"/>
                  <a:gd name="connsiteX164" fmla="*/ 1181368 w 3033317"/>
                  <a:gd name="connsiteY164" fmla="*/ 23150 h 1427835"/>
                  <a:gd name="connsiteX165" fmla="*/ 1227667 w 3033317"/>
                  <a:gd name="connsiteY165" fmla="*/ 34724 h 1427835"/>
                  <a:gd name="connsiteX166" fmla="*/ 1308689 w 3033317"/>
                  <a:gd name="connsiteY166" fmla="*/ 57874 h 1427835"/>
                  <a:gd name="connsiteX167" fmla="*/ 1331839 w 3033317"/>
                  <a:gd name="connsiteY167" fmla="*/ 92598 h 1427835"/>
                  <a:gd name="connsiteX168" fmla="*/ 1343413 w 3033317"/>
                  <a:gd name="connsiteY168" fmla="*/ 127322 h 1427835"/>
                  <a:gd name="connsiteX169" fmla="*/ 1366563 w 3033317"/>
                  <a:gd name="connsiteY169" fmla="*/ 81023 h 1427835"/>
                  <a:gd name="connsiteX170" fmla="*/ 1389712 w 3033317"/>
                  <a:gd name="connsiteY170" fmla="*/ 46299 h 1427835"/>
                  <a:gd name="connsiteX171" fmla="*/ 1436011 w 3033317"/>
                  <a:gd name="connsiteY171" fmla="*/ 0 h 1427835"/>
                  <a:gd name="connsiteX172" fmla="*/ 1563332 w 3033317"/>
                  <a:gd name="connsiteY172" fmla="*/ 11575 h 1427835"/>
                  <a:gd name="connsiteX173" fmla="*/ 1598056 w 3033317"/>
                  <a:gd name="connsiteY173" fmla="*/ 23150 h 1427835"/>
                  <a:gd name="connsiteX174" fmla="*/ 1609631 w 3033317"/>
                  <a:gd name="connsiteY174" fmla="*/ 57874 h 1427835"/>
                  <a:gd name="connsiteX175" fmla="*/ 1621206 w 3033317"/>
                  <a:gd name="connsiteY175" fmla="*/ 127322 h 1427835"/>
                  <a:gd name="connsiteX176" fmla="*/ 1702229 w 3033317"/>
                  <a:gd name="connsiteY176" fmla="*/ 57874 h 1427835"/>
                  <a:gd name="connsiteX177" fmla="*/ 1725378 w 3033317"/>
                  <a:gd name="connsiteY177" fmla="*/ 34724 h 1427835"/>
                  <a:gd name="connsiteX178" fmla="*/ 1760102 w 3033317"/>
                  <a:gd name="connsiteY178" fmla="*/ 23150 h 1427835"/>
                  <a:gd name="connsiteX179" fmla="*/ 1841125 w 3033317"/>
                  <a:gd name="connsiteY179" fmla="*/ 34724 h 1427835"/>
                  <a:gd name="connsiteX180" fmla="*/ 1910573 w 3033317"/>
                  <a:gd name="connsiteY180" fmla="*/ 115747 h 1427835"/>
                  <a:gd name="connsiteX181" fmla="*/ 1922148 w 3033317"/>
                  <a:gd name="connsiteY181" fmla="*/ 196770 h 1427835"/>
                  <a:gd name="connsiteX182" fmla="*/ 1956872 w 3033317"/>
                  <a:gd name="connsiteY182" fmla="*/ 173621 h 1427835"/>
                  <a:gd name="connsiteX183" fmla="*/ 2026320 w 3033317"/>
                  <a:gd name="connsiteY183" fmla="*/ 185195 h 1427835"/>
                  <a:gd name="connsiteX184" fmla="*/ 2176791 w 3033317"/>
                  <a:gd name="connsiteY184" fmla="*/ 196770 h 1427835"/>
                  <a:gd name="connsiteX185" fmla="*/ 2211515 w 3033317"/>
                  <a:gd name="connsiteY185" fmla="*/ 219919 h 1427835"/>
                  <a:gd name="connsiteX186" fmla="*/ 2246239 w 3033317"/>
                  <a:gd name="connsiteY186" fmla="*/ 358815 h 1427835"/>
                  <a:gd name="connsiteX187" fmla="*/ 2234664 w 3033317"/>
                  <a:gd name="connsiteY187" fmla="*/ 416689 h 1427835"/>
                  <a:gd name="connsiteX188" fmla="*/ 2304112 w 3033317"/>
                  <a:gd name="connsiteY188" fmla="*/ 393540 h 1427835"/>
                  <a:gd name="connsiteX189" fmla="*/ 2373560 w 3033317"/>
                  <a:gd name="connsiteY189" fmla="*/ 405114 h 1427835"/>
                  <a:gd name="connsiteX190" fmla="*/ 2396710 w 3033317"/>
                  <a:gd name="connsiteY190" fmla="*/ 428264 h 1427835"/>
                  <a:gd name="connsiteX191" fmla="*/ 2431434 w 3033317"/>
                  <a:gd name="connsiteY191" fmla="*/ 439838 h 1427835"/>
                  <a:gd name="connsiteX192" fmla="*/ 2466158 w 3033317"/>
                  <a:gd name="connsiteY192" fmla="*/ 462988 h 1427835"/>
                  <a:gd name="connsiteX193" fmla="*/ 2489307 w 3033317"/>
                  <a:gd name="connsiteY193" fmla="*/ 497712 h 1427835"/>
                  <a:gd name="connsiteX194" fmla="*/ 2524031 w 3033317"/>
                  <a:gd name="connsiteY194" fmla="*/ 509286 h 1427835"/>
                  <a:gd name="connsiteX195" fmla="*/ 2512456 w 3033317"/>
                  <a:gd name="connsiteY195" fmla="*/ 567160 h 1427835"/>
                  <a:gd name="connsiteX196" fmla="*/ 2547181 w 3033317"/>
                  <a:gd name="connsiteY196" fmla="*/ 578734 h 1427835"/>
                  <a:gd name="connsiteX197" fmla="*/ 2605054 w 3033317"/>
                  <a:gd name="connsiteY197" fmla="*/ 567160 h 1427835"/>
                  <a:gd name="connsiteX198" fmla="*/ 2593479 w 3033317"/>
                  <a:gd name="connsiteY198" fmla="*/ 532436 h 1427835"/>
                  <a:gd name="connsiteX199" fmla="*/ 2628203 w 3033317"/>
                  <a:gd name="connsiteY199" fmla="*/ 544010 h 1427835"/>
                  <a:gd name="connsiteX200" fmla="*/ 2720801 w 3033317"/>
                  <a:gd name="connsiteY200" fmla="*/ 613459 h 1427835"/>
                  <a:gd name="connsiteX201" fmla="*/ 2755525 w 3033317"/>
                  <a:gd name="connsiteY201" fmla="*/ 729205 h 1427835"/>
                  <a:gd name="connsiteX202" fmla="*/ 2743950 w 3033317"/>
                  <a:gd name="connsiteY202" fmla="*/ 821803 h 1427835"/>
                  <a:gd name="connsiteX203" fmla="*/ 2720801 w 3033317"/>
                  <a:gd name="connsiteY203" fmla="*/ 856527 h 1427835"/>
                  <a:gd name="connsiteX204" fmla="*/ 2697651 w 3033317"/>
                  <a:gd name="connsiteY204" fmla="*/ 879676 h 1427835"/>
                  <a:gd name="connsiteX205" fmla="*/ 2767099 w 3033317"/>
                  <a:gd name="connsiteY205" fmla="*/ 856527 h 1427835"/>
                  <a:gd name="connsiteX206" fmla="*/ 2801824 w 3033317"/>
                  <a:gd name="connsiteY206" fmla="*/ 844952 h 1427835"/>
                  <a:gd name="connsiteX207" fmla="*/ 2836548 w 3033317"/>
                  <a:gd name="connsiteY207" fmla="*/ 856527 h 1427835"/>
                  <a:gd name="connsiteX208" fmla="*/ 2894421 w 3033317"/>
                  <a:gd name="connsiteY208" fmla="*/ 902826 h 1427835"/>
                  <a:gd name="connsiteX209" fmla="*/ 2940720 w 3033317"/>
                  <a:gd name="connsiteY209" fmla="*/ 972274 h 1427835"/>
                  <a:gd name="connsiteX210" fmla="*/ 2929145 w 3033317"/>
                  <a:gd name="connsiteY210" fmla="*/ 1076446 h 1427835"/>
                  <a:gd name="connsiteX211" fmla="*/ 2894421 w 3033317"/>
                  <a:gd name="connsiteY211" fmla="*/ 1099595 h 1427835"/>
                  <a:gd name="connsiteX212" fmla="*/ 2963869 w 3033317"/>
                  <a:gd name="connsiteY212" fmla="*/ 1111170 h 1427835"/>
                  <a:gd name="connsiteX213" fmla="*/ 2998593 w 3033317"/>
                  <a:gd name="connsiteY213" fmla="*/ 1122745 h 1427835"/>
                  <a:gd name="connsiteX214" fmla="*/ 3010168 w 3033317"/>
                  <a:gd name="connsiteY214" fmla="*/ 1169043 h 1427835"/>
                  <a:gd name="connsiteX215" fmla="*/ 3033317 w 3033317"/>
                  <a:gd name="connsiteY215" fmla="*/ 1238491 h 1427835"/>
                  <a:gd name="connsiteX216" fmla="*/ 3021743 w 3033317"/>
                  <a:gd name="connsiteY216" fmla="*/ 1342664 h 1427835"/>
                  <a:gd name="connsiteX217" fmla="*/ 2998593 w 3033317"/>
                  <a:gd name="connsiteY217" fmla="*/ 1365813 h 1427835"/>
                  <a:gd name="connsiteX218" fmla="*/ 2963869 w 3033317"/>
                  <a:gd name="connsiteY218" fmla="*/ 1388962 h 1427835"/>
                  <a:gd name="connsiteX219" fmla="*/ 2824973 w 3033317"/>
                  <a:gd name="connsiteY219" fmla="*/ 1400537 h 142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</a:cxnLst>
                <a:rect l="l" t="t" r="r" b="b"/>
                <a:pathLst>
                  <a:path w="3033317" h="1427835">
                    <a:moveTo>
                      <a:pt x="371140" y="1400537"/>
                    </a:moveTo>
                    <a:cubicBezTo>
                      <a:pt x="388633" y="1330568"/>
                      <a:pt x="377686" y="1369325"/>
                      <a:pt x="405864" y="1284790"/>
                    </a:cubicBezTo>
                    <a:cubicBezTo>
                      <a:pt x="409722" y="1273215"/>
                      <a:pt x="411983" y="1260979"/>
                      <a:pt x="417439" y="1250066"/>
                    </a:cubicBezTo>
                    <a:cubicBezTo>
                      <a:pt x="425155" y="1234633"/>
                      <a:pt x="433791" y="1219626"/>
                      <a:pt x="440588" y="1203767"/>
                    </a:cubicBezTo>
                    <a:cubicBezTo>
                      <a:pt x="445394" y="1192553"/>
                      <a:pt x="446707" y="1179956"/>
                      <a:pt x="452163" y="1169043"/>
                    </a:cubicBezTo>
                    <a:cubicBezTo>
                      <a:pt x="458384" y="1156601"/>
                      <a:pt x="469091" y="1146761"/>
                      <a:pt x="475312" y="1134319"/>
                    </a:cubicBezTo>
                    <a:cubicBezTo>
                      <a:pt x="480768" y="1123406"/>
                      <a:pt x="480834" y="1110188"/>
                      <a:pt x="486887" y="1099595"/>
                    </a:cubicBezTo>
                    <a:cubicBezTo>
                      <a:pt x="496458" y="1082846"/>
                      <a:pt x="511387" y="1069655"/>
                      <a:pt x="521611" y="1053296"/>
                    </a:cubicBezTo>
                    <a:cubicBezTo>
                      <a:pt x="568326" y="978551"/>
                      <a:pt x="520741" y="1031017"/>
                      <a:pt x="567910" y="983848"/>
                    </a:cubicBezTo>
                    <a:cubicBezTo>
                      <a:pt x="571768" y="972273"/>
                      <a:pt x="573207" y="959586"/>
                      <a:pt x="579484" y="949124"/>
                    </a:cubicBezTo>
                    <a:cubicBezTo>
                      <a:pt x="585099" y="939766"/>
                      <a:pt x="595817" y="934496"/>
                      <a:pt x="602634" y="925975"/>
                    </a:cubicBezTo>
                    <a:cubicBezTo>
                      <a:pt x="611324" y="915112"/>
                      <a:pt x="618067" y="902826"/>
                      <a:pt x="625783" y="891251"/>
                    </a:cubicBezTo>
                    <a:cubicBezTo>
                      <a:pt x="626538" y="888230"/>
                      <a:pt x="642895" y="817774"/>
                      <a:pt x="648932" y="810228"/>
                    </a:cubicBezTo>
                    <a:cubicBezTo>
                      <a:pt x="657622" y="799365"/>
                      <a:pt x="672793" y="795769"/>
                      <a:pt x="683656" y="787079"/>
                    </a:cubicBezTo>
                    <a:cubicBezTo>
                      <a:pt x="692178" y="780262"/>
                      <a:pt x="700258" y="772659"/>
                      <a:pt x="706806" y="763929"/>
                    </a:cubicBezTo>
                    <a:cubicBezTo>
                      <a:pt x="723499" y="741671"/>
                      <a:pt x="733432" y="714154"/>
                      <a:pt x="753105" y="694481"/>
                    </a:cubicBezTo>
                    <a:cubicBezTo>
                      <a:pt x="826663" y="620923"/>
                      <a:pt x="745044" y="699269"/>
                      <a:pt x="834127" y="625033"/>
                    </a:cubicBezTo>
                    <a:cubicBezTo>
                      <a:pt x="842510" y="618047"/>
                      <a:pt x="847919" y="607499"/>
                      <a:pt x="857277" y="601884"/>
                    </a:cubicBezTo>
                    <a:cubicBezTo>
                      <a:pt x="867739" y="595607"/>
                      <a:pt x="881088" y="595765"/>
                      <a:pt x="892001" y="590309"/>
                    </a:cubicBezTo>
                    <a:cubicBezTo>
                      <a:pt x="992996" y="539811"/>
                      <a:pt x="852581" y="591718"/>
                      <a:pt x="973024" y="555585"/>
                    </a:cubicBezTo>
                    <a:cubicBezTo>
                      <a:pt x="996396" y="548573"/>
                      <a:pt x="1042472" y="532436"/>
                      <a:pt x="1042472" y="532436"/>
                    </a:cubicBezTo>
                    <a:cubicBezTo>
                      <a:pt x="1057459" y="517448"/>
                      <a:pt x="1079484" y="492395"/>
                      <a:pt x="1100345" y="486137"/>
                    </a:cubicBezTo>
                    <a:cubicBezTo>
                      <a:pt x="1126476" y="478298"/>
                      <a:pt x="1154457" y="479047"/>
                      <a:pt x="1181368" y="474562"/>
                    </a:cubicBezTo>
                    <a:cubicBezTo>
                      <a:pt x="1200773" y="471328"/>
                      <a:pt x="1219885" y="466507"/>
                      <a:pt x="1239241" y="462988"/>
                    </a:cubicBezTo>
                    <a:cubicBezTo>
                      <a:pt x="1262331" y="458790"/>
                      <a:pt x="1285921" y="457105"/>
                      <a:pt x="1308689" y="451413"/>
                    </a:cubicBezTo>
                    <a:cubicBezTo>
                      <a:pt x="1332362" y="445495"/>
                      <a:pt x="1378137" y="428264"/>
                      <a:pt x="1378137" y="428264"/>
                    </a:cubicBezTo>
                    <a:cubicBezTo>
                      <a:pt x="1520892" y="432122"/>
                      <a:pt x="1664015" y="428885"/>
                      <a:pt x="1806401" y="439838"/>
                    </a:cubicBezTo>
                    <a:cubicBezTo>
                      <a:pt x="1817282" y="440675"/>
                      <a:pt x="1820192" y="457373"/>
                      <a:pt x="1829550" y="462988"/>
                    </a:cubicBezTo>
                    <a:cubicBezTo>
                      <a:pt x="1840012" y="469265"/>
                      <a:pt x="1852699" y="470704"/>
                      <a:pt x="1864274" y="474562"/>
                    </a:cubicBezTo>
                    <a:cubicBezTo>
                      <a:pt x="1883515" y="493803"/>
                      <a:pt x="1895865" y="509180"/>
                      <a:pt x="1922148" y="520861"/>
                    </a:cubicBezTo>
                    <a:cubicBezTo>
                      <a:pt x="1944446" y="530771"/>
                      <a:pt x="1991596" y="544010"/>
                      <a:pt x="1991596" y="544010"/>
                    </a:cubicBezTo>
                    <a:cubicBezTo>
                      <a:pt x="1999312" y="551727"/>
                      <a:pt x="2008692" y="558080"/>
                      <a:pt x="2014745" y="567160"/>
                    </a:cubicBezTo>
                    <a:cubicBezTo>
                      <a:pt x="2024316" y="581517"/>
                      <a:pt x="2023853" y="603430"/>
                      <a:pt x="2037894" y="613459"/>
                    </a:cubicBezTo>
                    <a:cubicBezTo>
                      <a:pt x="2053903" y="624894"/>
                      <a:pt x="2076682" y="620262"/>
                      <a:pt x="2095768" y="625033"/>
                    </a:cubicBezTo>
                    <a:cubicBezTo>
                      <a:pt x="2134103" y="634617"/>
                      <a:pt x="2131270" y="637127"/>
                      <a:pt x="2165216" y="659757"/>
                    </a:cubicBezTo>
                    <a:cubicBezTo>
                      <a:pt x="2172932" y="671332"/>
                      <a:pt x="2181463" y="682403"/>
                      <a:pt x="2188365" y="694481"/>
                    </a:cubicBezTo>
                    <a:cubicBezTo>
                      <a:pt x="2196926" y="709462"/>
                      <a:pt x="2199314" y="728579"/>
                      <a:pt x="2211515" y="740780"/>
                    </a:cubicBezTo>
                    <a:cubicBezTo>
                      <a:pt x="2220142" y="749407"/>
                      <a:pt x="2234664" y="748497"/>
                      <a:pt x="2246239" y="752355"/>
                    </a:cubicBezTo>
                    <a:cubicBezTo>
                      <a:pt x="2253955" y="763930"/>
                      <a:pt x="2263167" y="774637"/>
                      <a:pt x="2269388" y="787079"/>
                    </a:cubicBezTo>
                    <a:cubicBezTo>
                      <a:pt x="2274844" y="797992"/>
                      <a:pt x="2273341" y="812276"/>
                      <a:pt x="2280963" y="821803"/>
                    </a:cubicBezTo>
                    <a:cubicBezTo>
                      <a:pt x="2289653" y="832666"/>
                      <a:pt x="2304112" y="837236"/>
                      <a:pt x="2315687" y="844952"/>
                    </a:cubicBezTo>
                    <a:cubicBezTo>
                      <a:pt x="2323403" y="856527"/>
                      <a:pt x="2330146" y="868813"/>
                      <a:pt x="2338836" y="879676"/>
                    </a:cubicBezTo>
                    <a:cubicBezTo>
                      <a:pt x="2354847" y="899690"/>
                      <a:pt x="2374545" y="913309"/>
                      <a:pt x="2396710" y="925975"/>
                    </a:cubicBezTo>
                    <a:cubicBezTo>
                      <a:pt x="2411691" y="934535"/>
                      <a:pt x="2427575" y="941408"/>
                      <a:pt x="2443008" y="949124"/>
                    </a:cubicBezTo>
                    <a:cubicBezTo>
                      <a:pt x="2475798" y="1047491"/>
                      <a:pt x="2430067" y="927556"/>
                      <a:pt x="2477732" y="1006998"/>
                    </a:cubicBezTo>
                    <a:cubicBezTo>
                      <a:pt x="2485301" y="1019614"/>
                      <a:pt x="2498130" y="1078389"/>
                      <a:pt x="2500882" y="1088021"/>
                    </a:cubicBezTo>
                    <a:cubicBezTo>
                      <a:pt x="2504234" y="1099752"/>
                      <a:pt x="2506179" y="1112283"/>
                      <a:pt x="2512456" y="1122745"/>
                    </a:cubicBezTo>
                    <a:cubicBezTo>
                      <a:pt x="2518071" y="1132103"/>
                      <a:pt x="2527889" y="1138178"/>
                      <a:pt x="2535606" y="1145894"/>
                    </a:cubicBezTo>
                    <a:cubicBezTo>
                      <a:pt x="2539313" y="1160722"/>
                      <a:pt x="2550455" y="1210316"/>
                      <a:pt x="2558755" y="1226917"/>
                    </a:cubicBezTo>
                    <a:cubicBezTo>
                      <a:pt x="2564976" y="1239360"/>
                      <a:pt x="2574188" y="1250066"/>
                      <a:pt x="2581905" y="1261641"/>
                    </a:cubicBezTo>
                    <a:lnTo>
                      <a:pt x="2605054" y="1331089"/>
                    </a:lnTo>
                    <a:cubicBezTo>
                      <a:pt x="2608912" y="1342664"/>
                      <a:pt x="2606477" y="1359045"/>
                      <a:pt x="2616629" y="1365813"/>
                    </a:cubicBezTo>
                    <a:cubicBezTo>
                      <a:pt x="2628204" y="1373529"/>
                      <a:pt x="2638641" y="1383312"/>
                      <a:pt x="2651353" y="1388962"/>
                    </a:cubicBezTo>
                    <a:cubicBezTo>
                      <a:pt x="2673651" y="1398872"/>
                      <a:pt x="2720801" y="1412112"/>
                      <a:pt x="2720801" y="1412112"/>
                    </a:cubicBezTo>
                    <a:cubicBezTo>
                      <a:pt x="2798745" y="1403451"/>
                      <a:pt x="2821541" y="1427835"/>
                      <a:pt x="2848122" y="1365813"/>
                    </a:cubicBezTo>
                    <a:cubicBezTo>
                      <a:pt x="2854388" y="1351191"/>
                      <a:pt x="2855839" y="1334947"/>
                      <a:pt x="2859697" y="1319514"/>
                    </a:cubicBezTo>
                    <a:cubicBezTo>
                      <a:pt x="2855839" y="1288648"/>
                      <a:pt x="2853236" y="1257600"/>
                      <a:pt x="2848122" y="1226917"/>
                    </a:cubicBezTo>
                    <a:cubicBezTo>
                      <a:pt x="2831314" y="1126070"/>
                      <a:pt x="2843323" y="1228467"/>
                      <a:pt x="2824973" y="1145894"/>
                    </a:cubicBezTo>
                    <a:cubicBezTo>
                      <a:pt x="2821399" y="1129813"/>
                      <a:pt x="2815617" y="1064710"/>
                      <a:pt x="2801824" y="1041722"/>
                    </a:cubicBezTo>
                    <a:cubicBezTo>
                      <a:pt x="2796209" y="1032364"/>
                      <a:pt x="2786391" y="1026289"/>
                      <a:pt x="2778674" y="1018572"/>
                    </a:cubicBezTo>
                    <a:cubicBezTo>
                      <a:pt x="2749580" y="931292"/>
                      <a:pt x="2788826" y="1038875"/>
                      <a:pt x="2743950" y="949124"/>
                    </a:cubicBezTo>
                    <a:cubicBezTo>
                      <a:pt x="2738494" y="938211"/>
                      <a:pt x="2737831" y="925313"/>
                      <a:pt x="2732375" y="914400"/>
                    </a:cubicBezTo>
                    <a:cubicBezTo>
                      <a:pt x="2726154" y="901958"/>
                      <a:pt x="2715447" y="892118"/>
                      <a:pt x="2709226" y="879676"/>
                    </a:cubicBezTo>
                    <a:cubicBezTo>
                      <a:pt x="2683126" y="827476"/>
                      <a:pt x="2715964" y="859983"/>
                      <a:pt x="2674502" y="810228"/>
                    </a:cubicBezTo>
                    <a:cubicBezTo>
                      <a:pt x="2664023" y="797653"/>
                      <a:pt x="2649828" y="788425"/>
                      <a:pt x="2639778" y="775504"/>
                    </a:cubicBezTo>
                    <a:cubicBezTo>
                      <a:pt x="2622697" y="753543"/>
                      <a:pt x="2608912" y="729205"/>
                      <a:pt x="2593479" y="706056"/>
                    </a:cubicBezTo>
                    <a:cubicBezTo>
                      <a:pt x="2585763" y="694481"/>
                      <a:pt x="2581905" y="679048"/>
                      <a:pt x="2570330" y="671332"/>
                    </a:cubicBezTo>
                    <a:lnTo>
                      <a:pt x="2535606" y="648183"/>
                    </a:lnTo>
                    <a:cubicBezTo>
                      <a:pt x="2527889" y="636608"/>
                      <a:pt x="2518677" y="625902"/>
                      <a:pt x="2512456" y="613459"/>
                    </a:cubicBezTo>
                    <a:cubicBezTo>
                      <a:pt x="2507000" y="602546"/>
                      <a:pt x="2509509" y="587362"/>
                      <a:pt x="2500882" y="578734"/>
                    </a:cubicBezTo>
                    <a:cubicBezTo>
                      <a:pt x="2492255" y="570107"/>
                      <a:pt x="2477733" y="571018"/>
                      <a:pt x="2466158" y="567160"/>
                    </a:cubicBezTo>
                    <a:cubicBezTo>
                      <a:pt x="2438735" y="539737"/>
                      <a:pt x="2412826" y="510801"/>
                      <a:pt x="2373560" y="497712"/>
                    </a:cubicBezTo>
                    <a:cubicBezTo>
                      <a:pt x="2361985" y="493854"/>
                      <a:pt x="2349749" y="491593"/>
                      <a:pt x="2338836" y="486137"/>
                    </a:cubicBezTo>
                    <a:cubicBezTo>
                      <a:pt x="2326394" y="479916"/>
                      <a:pt x="2314975" y="471678"/>
                      <a:pt x="2304112" y="462988"/>
                    </a:cubicBezTo>
                    <a:cubicBezTo>
                      <a:pt x="2295591" y="456171"/>
                      <a:pt x="2290321" y="445453"/>
                      <a:pt x="2280963" y="439838"/>
                    </a:cubicBezTo>
                    <a:cubicBezTo>
                      <a:pt x="2269106" y="432723"/>
                      <a:pt x="2208583" y="418850"/>
                      <a:pt x="2199940" y="416689"/>
                    </a:cubicBezTo>
                    <a:lnTo>
                      <a:pt x="2142067" y="358815"/>
                    </a:lnTo>
                    <a:cubicBezTo>
                      <a:pt x="2134350" y="351098"/>
                      <a:pt x="2124970" y="344746"/>
                      <a:pt x="2118917" y="335666"/>
                    </a:cubicBezTo>
                    <a:cubicBezTo>
                      <a:pt x="2111201" y="324091"/>
                      <a:pt x="2106631" y="309632"/>
                      <a:pt x="2095768" y="300942"/>
                    </a:cubicBezTo>
                    <a:cubicBezTo>
                      <a:pt x="2086241" y="293320"/>
                      <a:pt x="2072619" y="293225"/>
                      <a:pt x="2061044" y="289367"/>
                    </a:cubicBezTo>
                    <a:cubicBezTo>
                      <a:pt x="2057186" y="277792"/>
                      <a:pt x="2059397" y="261735"/>
                      <a:pt x="2049469" y="254643"/>
                    </a:cubicBezTo>
                    <a:cubicBezTo>
                      <a:pt x="2029613" y="240460"/>
                      <a:pt x="2003170" y="239210"/>
                      <a:pt x="1980021" y="231494"/>
                    </a:cubicBezTo>
                    <a:cubicBezTo>
                      <a:pt x="1968446" y="227636"/>
                      <a:pt x="1957134" y="222878"/>
                      <a:pt x="1945297" y="219919"/>
                    </a:cubicBezTo>
                    <a:cubicBezTo>
                      <a:pt x="1930457" y="216209"/>
                      <a:pt x="1880883" y="205075"/>
                      <a:pt x="1864274" y="196770"/>
                    </a:cubicBezTo>
                    <a:cubicBezTo>
                      <a:pt x="1818753" y="174010"/>
                      <a:pt x="1843313" y="171744"/>
                      <a:pt x="1794826" y="162046"/>
                    </a:cubicBezTo>
                    <a:cubicBezTo>
                      <a:pt x="1768074" y="156695"/>
                      <a:pt x="1740811" y="154329"/>
                      <a:pt x="1713803" y="150471"/>
                    </a:cubicBezTo>
                    <a:cubicBezTo>
                      <a:pt x="1702228" y="146613"/>
                      <a:pt x="1691280" y="138896"/>
                      <a:pt x="1679079" y="138896"/>
                    </a:cubicBezTo>
                    <a:cubicBezTo>
                      <a:pt x="1617227" y="138896"/>
                      <a:pt x="1555429" y="144316"/>
                      <a:pt x="1493884" y="150471"/>
                    </a:cubicBezTo>
                    <a:cubicBezTo>
                      <a:pt x="1478055" y="152054"/>
                      <a:pt x="1463237" y="159200"/>
                      <a:pt x="1447586" y="162046"/>
                    </a:cubicBezTo>
                    <a:cubicBezTo>
                      <a:pt x="1420744" y="166926"/>
                      <a:pt x="1393733" y="171151"/>
                      <a:pt x="1366563" y="173621"/>
                    </a:cubicBezTo>
                    <a:cubicBezTo>
                      <a:pt x="1308799" y="178872"/>
                      <a:pt x="1250727" y="180170"/>
                      <a:pt x="1192943" y="185195"/>
                    </a:cubicBezTo>
                    <a:cubicBezTo>
                      <a:pt x="1161954" y="187890"/>
                      <a:pt x="1131178" y="192659"/>
                      <a:pt x="1100345" y="196770"/>
                    </a:cubicBezTo>
                    <a:cubicBezTo>
                      <a:pt x="1073302" y="200376"/>
                      <a:pt x="1046233" y="203860"/>
                      <a:pt x="1019322" y="208345"/>
                    </a:cubicBezTo>
                    <a:cubicBezTo>
                      <a:pt x="975229" y="215694"/>
                      <a:pt x="956778" y="221087"/>
                      <a:pt x="915150" y="231494"/>
                    </a:cubicBezTo>
                    <a:cubicBezTo>
                      <a:pt x="847366" y="282332"/>
                      <a:pt x="894789" y="256122"/>
                      <a:pt x="822553" y="277793"/>
                    </a:cubicBezTo>
                    <a:cubicBezTo>
                      <a:pt x="799181" y="284805"/>
                      <a:pt x="753105" y="300942"/>
                      <a:pt x="753105" y="300942"/>
                    </a:cubicBezTo>
                    <a:lnTo>
                      <a:pt x="706806" y="347241"/>
                    </a:lnTo>
                    <a:cubicBezTo>
                      <a:pt x="699089" y="354957"/>
                      <a:pt x="692736" y="364337"/>
                      <a:pt x="683656" y="370390"/>
                    </a:cubicBezTo>
                    <a:lnTo>
                      <a:pt x="648932" y="393540"/>
                    </a:lnTo>
                    <a:cubicBezTo>
                      <a:pt x="641216" y="405115"/>
                      <a:pt x="635620" y="418427"/>
                      <a:pt x="625783" y="428264"/>
                    </a:cubicBezTo>
                    <a:cubicBezTo>
                      <a:pt x="615946" y="438101"/>
                      <a:pt x="599749" y="440550"/>
                      <a:pt x="591059" y="451413"/>
                    </a:cubicBezTo>
                    <a:cubicBezTo>
                      <a:pt x="583437" y="460940"/>
                      <a:pt x="584940" y="475224"/>
                      <a:pt x="579484" y="486137"/>
                    </a:cubicBezTo>
                    <a:cubicBezTo>
                      <a:pt x="573263" y="498579"/>
                      <a:pt x="562556" y="508419"/>
                      <a:pt x="556335" y="520861"/>
                    </a:cubicBezTo>
                    <a:cubicBezTo>
                      <a:pt x="550879" y="531774"/>
                      <a:pt x="552382" y="546058"/>
                      <a:pt x="544760" y="555585"/>
                    </a:cubicBezTo>
                    <a:cubicBezTo>
                      <a:pt x="536070" y="566448"/>
                      <a:pt x="520598" y="569681"/>
                      <a:pt x="510036" y="578734"/>
                    </a:cubicBezTo>
                    <a:cubicBezTo>
                      <a:pt x="478370" y="605876"/>
                      <a:pt x="460247" y="625352"/>
                      <a:pt x="440588" y="659757"/>
                    </a:cubicBezTo>
                    <a:cubicBezTo>
                      <a:pt x="432027" y="674738"/>
                      <a:pt x="424236" y="690197"/>
                      <a:pt x="417439" y="706056"/>
                    </a:cubicBezTo>
                    <a:cubicBezTo>
                      <a:pt x="412633" y="717270"/>
                      <a:pt x="411320" y="729867"/>
                      <a:pt x="405864" y="740780"/>
                    </a:cubicBezTo>
                    <a:cubicBezTo>
                      <a:pt x="399643" y="753222"/>
                      <a:pt x="388936" y="763062"/>
                      <a:pt x="382715" y="775504"/>
                    </a:cubicBezTo>
                    <a:cubicBezTo>
                      <a:pt x="356229" y="828475"/>
                      <a:pt x="392390" y="800553"/>
                      <a:pt x="336416" y="856527"/>
                    </a:cubicBezTo>
                    <a:cubicBezTo>
                      <a:pt x="326579" y="866364"/>
                      <a:pt x="313267" y="871960"/>
                      <a:pt x="301692" y="879676"/>
                    </a:cubicBezTo>
                    <a:cubicBezTo>
                      <a:pt x="273939" y="962932"/>
                      <a:pt x="307610" y="858962"/>
                      <a:pt x="278543" y="960699"/>
                    </a:cubicBezTo>
                    <a:cubicBezTo>
                      <a:pt x="275191" y="972430"/>
                      <a:pt x="270320" y="983692"/>
                      <a:pt x="266968" y="995423"/>
                    </a:cubicBezTo>
                    <a:cubicBezTo>
                      <a:pt x="262598" y="1010719"/>
                      <a:pt x="259964" y="1026485"/>
                      <a:pt x="255393" y="1041722"/>
                    </a:cubicBezTo>
                    <a:cubicBezTo>
                      <a:pt x="248381" y="1065094"/>
                      <a:pt x="239960" y="1088021"/>
                      <a:pt x="232244" y="1111170"/>
                    </a:cubicBezTo>
                    <a:cubicBezTo>
                      <a:pt x="228386" y="1122745"/>
                      <a:pt x="223628" y="1134057"/>
                      <a:pt x="220669" y="1145894"/>
                    </a:cubicBezTo>
                    <a:lnTo>
                      <a:pt x="209094" y="1192193"/>
                    </a:lnTo>
                    <a:cubicBezTo>
                      <a:pt x="212952" y="1234633"/>
                      <a:pt x="214642" y="1277327"/>
                      <a:pt x="220669" y="1319514"/>
                    </a:cubicBezTo>
                    <a:cubicBezTo>
                      <a:pt x="222395" y="1331592"/>
                      <a:pt x="222717" y="1346616"/>
                      <a:pt x="232244" y="1354238"/>
                    </a:cubicBezTo>
                    <a:cubicBezTo>
                      <a:pt x="244666" y="1364176"/>
                      <a:pt x="262944" y="1362693"/>
                      <a:pt x="278543" y="1365813"/>
                    </a:cubicBezTo>
                    <a:cubicBezTo>
                      <a:pt x="301556" y="1370416"/>
                      <a:pt x="347991" y="1400857"/>
                      <a:pt x="347991" y="1377388"/>
                    </a:cubicBezTo>
                    <a:cubicBezTo>
                      <a:pt x="347991" y="1352986"/>
                      <a:pt x="301692" y="1361954"/>
                      <a:pt x="278543" y="1354238"/>
                    </a:cubicBezTo>
                    <a:cubicBezTo>
                      <a:pt x="161884" y="1315352"/>
                      <a:pt x="342804" y="1374674"/>
                      <a:pt x="197520" y="1331089"/>
                    </a:cubicBezTo>
                    <a:cubicBezTo>
                      <a:pt x="174148" y="1324077"/>
                      <a:pt x="128072" y="1307940"/>
                      <a:pt x="128072" y="1307940"/>
                    </a:cubicBezTo>
                    <a:cubicBezTo>
                      <a:pt x="72172" y="1252040"/>
                      <a:pt x="143211" y="1320052"/>
                      <a:pt x="70198" y="1261641"/>
                    </a:cubicBezTo>
                    <a:cubicBezTo>
                      <a:pt x="61677" y="1254824"/>
                      <a:pt x="54765" y="1246208"/>
                      <a:pt x="47049" y="1238491"/>
                    </a:cubicBezTo>
                    <a:cubicBezTo>
                      <a:pt x="23310" y="1167276"/>
                      <a:pt x="0" y="1135632"/>
                      <a:pt x="47049" y="1053296"/>
                    </a:cubicBezTo>
                    <a:cubicBezTo>
                      <a:pt x="60853" y="1029140"/>
                      <a:pt x="116497" y="1006998"/>
                      <a:pt x="116497" y="1006998"/>
                    </a:cubicBezTo>
                    <a:cubicBezTo>
                      <a:pt x="147363" y="1010856"/>
                      <a:pt x="177988" y="1018572"/>
                      <a:pt x="209094" y="1018572"/>
                    </a:cubicBezTo>
                    <a:cubicBezTo>
                      <a:pt x="221295" y="1018572"/>
                      <a:pt x="184832" y="1013275"/>
                      <a:pt x="174370" y="1006998"/>
                    </a:cubicBezTo>
                    <a:cubicBezTo>
                      <a:pt x="165012" y="1001383"/>
                      <a:pt x="158937" y="991565"/>
                      <a:pt x="151221" y="983848"/>
                    </a:cubicBezTo>
                    <a:cubicBezTo>
                      <a:pt x="123673" y="901203"/>
                      <a:pt x="141608" y="934703"/>
                      <a:pt x="104922" y="879676"/>
                    </a:cubicBezTo>
                    <a:cubicBezTo>
                      <a:pt x="108780" y="848810"/>
                      <a:pt x="110932" y="817683"/>
                      <a:pt x="116497" y="787079"/>
                    </a:cubicBezTo>
                    <a:cubicBezTo>
                      <a:pt x="118680" y="775075"/>
                      <a:pt x="119445" y="760982"/>
                      <a:pt x="128072" y="752355"/>
                    </a:cubicBezTo>
                    <a:cubicBezTo>
                      <a:pt x="136699" y="743728"/>
                      <a:pt x="151883" y="746236"/>
                      <a:pt x="162796" y="740780"/>
                    </a:cubicBezTo>
                    <a:cubicBezTo>
                      <a:pt x="252547" y="695904"/>
                      <a:pt x="144964" y="735150"/>
                      <a:pt x="232244" y="706056"/>
                    </a:cubicBezTo>
                    <a:cubicBezTo>
                      <a:pt x="283241" y="713341"/>
                      <a:pt x="312899" y="705688"/>
                      <a:pt x="347991" y="740780"/>
                    </a:cubicBezTo>
                    <a:cubicBezTo>
                      <a:pt x="357828" y="750617"/>
                      <a:pt x="363424" y="763929"/>
                      <a:pt x="371140" y="775504"/>
                    </a:cubicBezTo>
                    <a:cubicBezTo>
                      <a:pt x="367282" y="756213"/>
                      <a:pt x="367315" y="735713"/>
                      <a:pt x="359565" y="717631"/>
                    </a:cubicBezTo>
                    <a:cubicBezTo>
                      <a:pt x="355266" y="707601"/>
                      <a:pt x="343233" y="703003"/>
                      <a:pt x="336416" y="694481"/>
                    </a:cubicBezTo>
                    <a:cubicBezTo>
                      <a:pt x="310773" y="662427"/>
                      <a:pt x="313918" y="661709"/>
                      <a:pt x="301692" y="625033"/>
                    </a:cubicBezTo>
                    <a:cubicBezTo>
                      <a:pt x="305550" y="582593"/>
                      <a:pt x="303685" y="539236"/>
                      <a:pt x="313267" y="497712"/>
                    </a:cubicBezTo>
                    <a:cubicBezTo>
                      <a:pt x="315721" y="487079"/>
                      <a:pt x="327895" y="481379"/>
                      <a:pt x="336416" y="474562"/>
                    </a:cubicBezTo>
                    <a:cubicBezTo>
                      <a:pt x="368468" y="448920"/>
                      <a:pt x="369190" y="452063"/>
                      <a:pt x="405864" y="439838"/>
                    </a:cubicBezTo>
                    <a:cubicBezTo>
                      <a:pt x="406576" y="439957"/>
                      <a:pt x="495038" y="450990"/>
                      <a:pt x="510036" y="462988"/>
                    </a:cubicBezTo>
                    <a:cubicBezTo>
                      <a:pt x="584827" y="522820"/>
                      <a:pt x="480633" y="480195"/>
                      <a:pt x="567910" y="509286"/>
                    </a:cubicBezTo>
                    <a:cubicBezTo>
                      <a:pt x="564052" y="497711"/>
                      <a:pt x="563103" y="484714"/>
                      <a:pt x="556335" y="474562"/>
                    </a:cubicBezTo>
                    <a:cubicBezTo>
                      <a:pt x="547255" y="460942"/>
                      <a:pt x="523926" y="456043"/>
                      <a:pt x="521611" y="439838"/>
                    </a:cubicBezTo>
                    <a:cubicBezTo>
                      <a:pt x="505690" y="328391"/>
                      <a:pt x="525893" y="337249"/>
                      <a:pt x="556335" y="266218"/>
                    </a:cubicBezTo>
                    <a:cubicBezTo>
                      <a:pt x="561141" y="255004"/>
                      <a:pt x="559283" y="240121"/>
                      <a:pt x="567910" y="231494"/>
                    </a:cubicBezTo>
                    <a:cubicBezTo>
                      <a:pt x="582212" y="217192"/>
                      <a:pt x="628181" y="203687"/>
                      <a:pt x="648932" y="196770"/>
                    </a:cubicBezTo>
                    <a:cubicBezTo>
                      <a:pt x="672082" y="200628"/>
                      <a:pt x="699154" y="194886"/>
                      <a:pt x="718381" y="208345"/>
                    </a:cubicBezTo>
                    <a:cubicBezTo>
                      <a:pt x="741174" y="224300"/>
                      <a:pt x="764679" y="277793"/>
                      <a:pt x="764679" y="277793"/>
                    </a:cubicBezTo>
                    <a:cubicBezTo>
                      <a:pt x="768537" y="246927"/>
                      <a:pt x="770689" y="215799"/>
                      <a:pt x="776254" y="185195"/>
                    </a:cubicBezTo>
                    <a:cubicBezTo>
                      <a:pt x="778437" y="173191"/>
                      <a:pt x="780207" y="159998"/>
                      <a:pt x="787829" y="150471"/>
                    </a:cubicBezTo>
                    <a:cubicBezTo>
                      <a:pt x="796519" y="139608"/>
                      <a:pt x="811690" y="136012"/>
                      <a:pt x="822553" y="127322"/>
                    </a:cubicBezTo>
                    <a:cubicBezTo>
                      <a:pt x="867949" y="91005"/>
                      <a:pt x="820122" y="112698"/>
                      <a:pt x="880426" y="92598"/>
                    </a:cubicBezTo>
                    <a:cubicBezTo>
                      <a:pt x="888142" y="84881"/>
                      <a:pt x="892772" y="70991"/>
                      <a:pt x="903575" y="69448"/>
                    </a:cubicBezTo>
                    <a:cubicBezTo>
                      <a:pt x="938865" y="64407"/>
                      <a:pt x="970694" y="83789"/>
                      <a:pt x="996173" y="104172"/>
                    </a:cubicBezTo>
                    <a:cubicBezTo>
                      <a:pt x="1004694" y="110989"/>
                      <a:pt x="1011606" y="119605"/>
                      <a:pt x="1019322" y="127322"/>
                    </a:cubicBezTo>
                    <a:cubicBezTo>
                      <a:pt x="1023180" y="138897"/>
                      <a:pt x="1019322" y="158188"/>
                      <a:pt x="1030897" y="162046"/>
                    </a:cubicBezTo>
                    <a:cubicBezTo>
                      <a:pt x="1041250" y="165497"/>
                      <a:pt x="1048431" y="148254"/>
                      <a:pt x="1054046" y="138896"/>
                    </a:cubicBezTo>
                    <a:cubicBezTo>
                      <a:pt x="1073400" y="106639"/>
                      <a:pt x="1055000" y="96464"/>
                      <a:pt x="1088770" y="69448"/>
                    </a:cubicBezTo>
                    <a:cubicBezTo>
                      <a:pt x="1098297" y="61826"/>
                      <a:pt x="1111919" y="61732"/>
                      <a:pt x="1123494" y="57874"/>
                    </a:cubicBezTo>
                    <a:cubicBezTo>
                      <a:pt x="1141832" y="39536"/>
                      <a:pt x="1151316" y="23150"/>
                      <a:pt x="1181368" y="23150"/>
                    </a:cubicBezTo>
                    <a:cubicBezTo>
                      <a:pt x="1197276" y="23150"/>
                      <a:pt x="1212371" y="30354"/>
                      <a:pt x="1227667" y="34724"/>
                    </a:cubicBezTo>
                    <a:cubicBezTo>
                      <a:pt x="1343953" y="67948"/>
                      <a:pt x="1163888" y="21672"/>
                      <a:pt x="1308689" y="57874"/>
                    </a:cubicBezTo>
                    <a:cubicBezTo>
                      <a:pt x="1316406" y="69449"/>
                      <a:pt x="1325618" y="80155"/>
                      <a:pt x="1331839" y="92598"/>
                    </a:cubicBezTo>
                    <a:cubicBezTo>
                      <a:pt x="1337295" y="103511"/>
                      <a:pt x="1331838" y="131180"/>
                      <a:pt x="1343413" y="127322"/>
                    </a:cubicBezTo>
                    <a:cubicBezTo>
                      <a:pt x="1359782" y="121865"/>
                      <a:pt x="1358002" y="96004"/>
                      <a:pt x="1366563" y="81023"/>
                    </a:cubicBezTo>
                    <a:cubicBezTo>
                      <a:pt x="1373465" y="68945"/>
                      <a:pt x="1380659" y="56861"/>
                      <a:pt x="1389712" y="46299"/>
                    </a:cubicBezTo>
                    <a:cubicBezTo>
                      <a:pt x="1403916" y="29728"/>
                      <a:pt x="1436011" y="0"/>
                      <a:pt x="1436011" y="0"/>
                    </a:cubicBezTo>
                    <a:cubicBezTo>
                      <a:pt x="1478451" y="3858"/>
                      <a:pt x="1521145" y="5548"/>
                      <a:pt x="1563332" y="11575"/>
                    </a:cubicBezTo>
                    <a:cubicBezTo>
                      <a:pt x="1575410" y="13301"/>
                      <a:pt x="1589429" y="14523"/>
                      <a:pt x="1598056" y="23150"/>
                    </a:cubicBezTo>
                    <a:cubicBezTo>
                      <a:pt x="1606683" y="31777"/>
                      <a:pt x="1606984" y="45964"/>
                      <a:pt x="1609631" y="57874"/>
                    </a:cubicBezTo>
                    <a:cubicBezTo>
                      <a:pt x="1614722" y="80784"/>
                      <a:pt x="1617348" y="104173"/>
                      <a:pt x="1621206" y="127322"/>
                    </a:cubicBezTo>
                    <a:cubicBezTo>
                      <a:pt x="1732668" y="15860"/>
                      <a:pt x="1614082" y="128393"/>
                      <a:pt x="1702229" y="57874"/>
                    </a:cubicBezTo>
                    <a:cubicBezTo>
                      <a:pt x="1710750" y="51057"/>
                      <a:pt x="1716020" y="40339"/>
                      <a:pt x="1725378" y="34724"/>
                    </a:cubicBezTo>
                    <a:cubicBezTo>
                      <a:pt x="1735840" y="28447"/>
                      <a:pt x="1748527" y="27008"/>
                      <a:pt x="1760102" y="23150"/>
                    </a:cubicBezTo>
                    <a:cubicBezTo>
                      <a:pt x="1787110" y="27008"/>
                      <a:pt x="1816288" y="23435"/>
                      <a:pt x="1841125" y="34724"/>
                    </a:cubicBezTo>
                    <a:cubicBezTo>
                      <a:pt x="1867973" y="46927"/>
                      <a:pt x="1893985" y="90864"/>
                      <a:pt x="1910573" y="115747"/>
                    </a:cubicBezTo>
                    <a:cubicBezTo>
                      <a:pt x="1914431" y="142755"/>
                      <a:pt x="1905105" y="175466"/>
                      <a:pt x="1922148" y="196770"/>
                    </a:cubicBezTo>
                    <a:cubicBezTo>
                      <a:pt x="1930838" y="207633"/>
                      <a:pt x="1943046" y="175157"/>
                      <a:pt x="1956872" y="173621"/>
                    </a:cubicBezTo>
                    <a:cubicBezTo>
                      <a:pt x="1980197" y="171029"/>
                      <a:pt x="2002980" y="182738"/>
                      <a:pt x="2026320" y="185195"/>
                    </a:cubicBezTo>
                    <a:cubicBezTo>
                      <a:pt x="2076349" y="190461"/>
                      <a:pt x="2126634" y="192912"/>
                      <a:pt x="2176791" y="196770"/>
                    </a:cubicBezTo>
                    <a:cubicBezTo>
                      <a:pt x="2188366" y="204486"/>
                      <a:pt x="2204142" y="208123"/>
                      <a:pt x="2211515" y="219919"/>
                    </a:cubicBezTo>
                    <a:cubicBezTo>
                      <a:pt x="2232358" y="253267"/>
                      <a:pt x="2240008" y="321430"/>
                      <a:pt x="2246239" y="358815"/>
                    </a:cubicBezTo>
                    <a:cubicBezTo>
                      <a:pt x="2242381" y="378106"/>
                      <a:pt x="2217794" y="406567"/>
                      <a:pt x="2234664" y="416689"/>
                    </a:cubicBezTo>
                    <a:cubicBezTo>
                      <a:pt x="2255588" y="429244"/>
                      <a:pt x="2304112" y="393540"/>
                      <a:pt x="2304112" y="393540"/>
                    </a:cubicBezTo>
                    <a:cubicBezTo>
                      <a:pt x="2327261" y="397398"/>
                      <a:pt x="2351586" y="396874"/>
                      <a:pt x="2373560" y="405114"/>
                    </a:cubicBezTo>
                    <a:cubicBezTo>
                      <a:pt x="2383778" y="408946"/>
                      <a:pt x="2387352" y="422649"/>
                      <a:pt x="2396710" y="428264"/>
                    </a:cubicBezTo>
                    <a:cubicBezTo>
                      <a:pt x="2407172" y="434541"/>
                      <a:pt x="2419859" y="435980"/>
                      <a:pt x="2431434" y="439838"/>
                    </a:cubicBezTo>
                    <a:cubicBezTo>
                      <a:pt x="2443009" y="447555"/>
                      <a:pt x="2456321" y="453151"/>
                      <a:pt x="2466158" y="462988"/>
                    </a:cubicBezTo>
                    <a:cubicBezTo>
                      <a:pt x="2475994" y="472825"/>
                      <a:pt x="2478444" y="489022"/>
                      <a:pt x="2489307" y="497712"/>
                    </a:cubicBezTo>
                    <a:cubicBezTo>
                      <a:pt x="2498834" y="505334"/>
                      <a:pt x="2512456" y="505428"/>
                      <a:pt x="2524031" y="509286"/>
                    </a:cubicBezTo>
                    <a:cubicBezTo>
                      <a:pt x="2520173" y="528577"/>
                      <a:pt x="2506235" y="548496"/>
                      <a:pt x="2512456" y="567160"/>
                    </a:cubicBezTo>
                    <a:cubicBezTo>
                      <a:pt x="2516314" y="578735"/>
                      <a:pt x="2534980" y="578734"/>
                      <a:pt x="2547181" y="578734"/>
                    </a:cubicBezTo>
                    <a:cubicBezTo>
                      <a:pt x="2566854" y="578734"/>
                      <a:pt x="2585763" y="571018"/>
                      <a:pt x="2605054" y="567160"/>
                    </a:cubicBezTo>
                    <a:cubicBezTo>
                      <a:pt x="2601196" y="555585"/>
                      <a:pt x="2584852" y="541063"/>
                      <a:pt x="2593479" y="532436"/>
                    </a:cubicBezTo>
                    <a:cubicBezTo>
                      <a:pt x="2602106" y="523809"/>
                      <a:pt x="2617538" y="538085"/>
                      <a:pt x="2628203" y="544010"/>
                    </a:cubicBezTo>
                    <a:cubicBezTo>
                      <a:pt x="2687098" y="576729"/>
                      <a:pt x="2685679" y="578337"/>
                      <a:pt x="2720801" y="613459"/>
                    </a:cubicBezTo>
                    <a:cubicBezTo>
                      <a:pt x="2748980" y="697998"/>
                      <a:pt x="2738032" y="659234"/>
                      <a:pt x="2755525" y="729205"/>
                    </a:cubicBezTo>
                    <a:cubicBezTo>
                      <a:pt x="2751667" y="760071"/>
                      <a:pt x="2752135" y="791793"/>
                      <a:pt x="2743950" y="821803"/>
                    </a:cubicBezTo>
                    <a:cubicBezTo>
                      <a:pt x="2740290" y="835224"/>
                      <a:pt x="2729491" y="845664"/>
                      <a:pt x="2720801" y="856527"/>
                    </a:cubicBezTo>
                    <a:cubicBezTo>
                      <a:pt x="2713984" y="865048"/>
                      <a:pt x="2686738" y="879676"/>
                      <a:pt x="2697651" y="879676"/>
                    </a:cubicBezTo>
                    <a:cubicBezTo>
                      <a:pt x="2722053" y="879676"/>
                      <a:pt x="2743950" y="864243"/>
                      <a:pt x="2767099" y="856527"/>
                    </a:cubicBezTo>
                    <a:lnTo>
                      <a:pt x="2801824" y="844952"/>
                    </a:lnTo>
                    <a:cubicBezTo>
                      <a:pt x="2813399" y="848810"/>
                      <a:pt x="2825635" y="851071"/>
                      <a:pt x="2836548" y="856527"/>
                    </a:cubicBezTo>
                    <a:cubicBezTo>
                      <a:pt x="2854775" y="865640"/>
                      <a:pt x="2881500" y="885599"/>
                      <a:pt x="2894421" y="902826"/>
                    </a:cubicBezTo>
                    <a:cubicBezTo>
                      <a:pt x="2911114" y="925084"/>
                      <a:pt x="2940720" y="972274"/>
                      <a:pt x="2940720" y="972274"/>
                    </a:cubicBezTo>
                    <a:cubicBezTo>
                      <a:pt x="2936862" y="1006998"/>
                      <a:pt x="2941085" y="1043612"/>
                      <a:pt x="2929145" y="1076446"/>
                    </a:cubicBezTo>
                    <a:cubicBezTo>
                      <a:pt x="2924391" y="1089519"/>
                      <a:pt x="2894421" y="1099595"/>
                      <a:pt x="2894421" y="1099595"/>
                    </a:cubicBezTo>
                    <a:cubicBezTo>
                      <a:pt x="2917570" y="1103453"/>
                      <a:pt x="2940959" y="1106079"/>
                      <a:pt x="2963869" y="1111170"/>
                    </a:cubicBezTo>
                    <a:cubicBezTo>
                      <a:pt x="2975779" y="1113817"/>
                      <a:pt x="2990971" y="1113218"/>
                      <a:pt x="2998593" y="1122745"/>
                    </a:cubicBezTo>
                    <a:cubicBezTo>
                      <a:pt x="3008531" y="1135167"/>
                      <a:pt x="3005597" y="1153806"/>
                      <a:pt x="3010168" y="1169043"/>
                    </a:cubicBezTo>
                    <a:cubicBezTo>
                      <a:pt x="3017180" y="1192415"/>
                      <a:pt x="3033317" y="1238491"/>
                      <a:pt x="3033317" y="1238491"/>
                    </a:cubicBezTo>
                    <a:cubicBezTo>
                      <a:pt x="3029459" y="1273215"/>
                      <a:pt x="3030936" y="1308957"/>
                      <a:pt x="3021743" y="1342664"/>
                    </a:cubicBezTo>
                    <a:cubicBezTo>
                      <a:pt x="3018872" y="1353192"/>
                      <a:pt x="3007115" y="1358996"/>
                      <a:pt x="2998593" y="1365813"/>
                    </a:cubicBezTo>
                    <a:cubicBezTo>
                      <a:pt x="2987730" y="1374503"/>
                      <a:pt x="2976311" y="1382741"/>
                      <a:pt x="2963869" y="1388962"/>
                    </a:cubicBezTo>
                    <a:cubicBezTo>
                      <a:pt x="2918757" y="1411518"/>
                      <a:pt x="2877156" y="1400537"/>
                      <a:pt x="2824973" y="1400537"/>
                    </a:cubicBezTo>
                  </a:path>
                </a:pathLst>
              </a:cu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4" name="Freeform 113"/>
              <p:cNvSpPr/>
              <p:nvPr/>
            </p:nvSpPr>
            <p:spPr>
              <a:xfrm rot="5400000">
                <a:off x="882385" y="2671851"/>
                <a:ext cx="1295930" cy="234950"/>
              </a:xfrm>
              <a:custGeom>
                <a:avLst/>
                <a:gdLst>
                  <a:gd name="connsiteX0" fmla="*/ 173620 w 2695729"/>
                  <a:gd name="connsiteY0" fmla="*/ 1261640 h 1296364"/>
                  <a:gd name="connsiteX1" fmla="*/ 196769 w 2695729"/>
                  <a:gd name="connsiteY1" fmla="*/ 1226916 h 1296364"/>
                  <a:gd name="connsiteX2" fmla="*/ 231493 w 2695729"/>
                  <a:gd name="connsiteY2" fmla="*/ 1134319 h 1296364"/>
                  <a:gd name="connsiteX3" fmla="*/ 266217 w 2695729"/>
                  <a:gd name="connsiteY3" fmla="*/ 1053296 h 1296364"/>
                  <a:gd name="connsiteX4" fmla="*/ 289367 w 2695729"/>
                  <a:gd name="connsiteY4" fmla="*/ 1030147 h 1296364"/>
                  <a:gd name="connsiteX5" fmla="*/ 312516 w 2695729"/>
                  <a:gd name="connsiteY5" fmla="*/ 960699 h 1296364"/>
                  <a:gd name="connsiteX6" fmla="*/ 324091 w 2695729"/>
                  <a:gd name="connsiteY6" fmla="*/ 925974 h 1296364"/>
                  <a:gd name="connsiteX7" fmla="*/ 370390 w 2695729"/>
                  <a:gd name="connsiteY7" fmla="*/ 868101 h 1296364"/>
                  <a:gd name="connsiteX8" fmla="*/ 405114 w 2695729"/>
                  <a:gd name="connsiteY8" fmla="*/ 798653 h 1296364"/>
                  <a:gd name="connsiteX9" fmla="*/ 462987 w 2695729"/>
                  <a:gd name="connsiteY9" fmla="*/ 729205 h 1296364"/>
                  <a:gd name="connsiteX10" fmla="*/ 509286 w 2695729"/>
                  <a:gd name="connsiteY10" fmla="*/ 671331 h 1296364"/>
                  <a:gd name="connsiteX11" fmla="*/ 578734 w 2695729"/>
                  <a:gd name="connsiteY11" fmla="*/ 625033 h 1296364"/>
                  <a:gd name="connsiteX12" fmla="*/ 601883 w 2695729"/>
                  <a:gd name="connsiteY12" fmla="*/ 590309 h 1296364"/>
                  <a:gd name="connsiteX13" fmla="*/ 648182 w 2695729"/>
                  <a:gd name="connsiteY13" fmla="*/ 578734 h 1296364"/>
                  <a:gd name="connsiteX14" fmla="*/ 659757 w 2695729"/>
                  <a:gd name="connsiteY14" fmla="*/ 509286 h 1296364"/>
                  <a:gd name="connsiteX15" fmla="*/ 682906 w 2695729"/>
                  <a:gd name="connsiteY15" fmla="*/ 474562 h 1296364"/>
                  <a:gd name="connsiteX16" fmla="*/ 706055 w 2695729"/>
                  <a:gd name="connsiteY16" fmla="*/ 451412 h 1296364"/>
                  <a:gd name="connsiteX17" fmla="*/ 798653 w 2695729"/>
                  <a:gd name="connsiteY17" fmla="*/ 428263 h 1296364"/>
                  <a:gd name="connsiteX18" fmla="*/ 1053296 w 2695729"/>
                  <a:gd name="connsiteY18" fmla="*/ 393539 h 1296364"/>
                  <a:gd name="connsiteX19" fmla="*/ 1169043 w 2695729"/>
                  <a:gd name="connsiteY19" fmla="*/ 358815 h 1296364"/>
                  <a:gd name="connsiteX20" fmla="*/ 1238491 w 2695729"/>
                  <a:gd name="connsiteY20" fmla="*/ 324091 h 1296364"/>
                  <a:gd name="connsiteX21" fmla="*/ 1412111 w 2695729"/>
                  <a:gd name="connsiteY21" fmla="*/ 335666 h 1296364"/>
                  <a:gd name="connsiteX22" fmla="*/ 1516283 w 2695729"/>
                  <a:gd name="connsiteY22" fmla="*/ 381964 h 1296364"/>
                  <a:gd name="connsiteX23" fmla="*/ 1585731 w 2695729"/>
                  <a:gd name="connsiteY23" fmla="*/ 405114 h 1296364"/>
                  <a:gd name="connsiteX24" fmla="*/ 1620455 w 2695729"/>
                  <a:gd name="connsiteY24" fmla="*/ 416688 h 1296364"/>
                  <a:gd name="connsiteX25" fmla="*/ 1713053 w 2695729"/>
                  <a:gd name="connsiteY25" fmla="*/ 439838 h 1296364"/>
                  <a:gd name="connsiteX26" fmla="*/ 1747777 w 2695729"/>
                  <a:gd name="connsiteY26" fmla="*/ 462987 h 1296364"/>
                  <a:gd name="connsiteX27" fmla="*/ 1817225 w 2695729"/>
                  <a:gd name="connsiteY27" fmla="*/ 497711 h 1296364"/>
                  <a:gd name="connsiteX28" fmla="*/ 1863524 w 2695729"/>
                  <a:gd name="connsiteY28" fmla="*/ 544010 h 1296364"/>
                  <a:gd name="connsiteX29" fmla="*/ 1898248 w 2695729"/>
                  <a:gd name="connsiteY29" fmla="*/ 578734 h 1296364"/>
                  <a:gd name="connsiteX30" fmla="*/ 1967696 w 2695729"/>
                  <a:gd name="connsiteY30" fmla="*/ 601883 h 1296364"/>
                  <a:gd name="connsiteX31" fmla="*/ 2013995 w 2695729"/>
                  <a:gd name="connsiteY31" fmla="*/ 648182 h 1296364"/>
                  <a:gd name="connsiteX32" fmla="*/ 2060293 w 2695729"/>
                  <a:gd name="connsiteY32" fmla="*/ 717630 h 1296364"/>
                  <a:gd name="connsiteX33" fmla="*/ 2083443 w 2695729"/>
                  <a:gd name="connsiteY33" fmla="*/ 752354 h 1296364"/>
                  <a:gd name="connsiteX34" fmla="*/ 2106592 w 2695729"/>
                  <a:gd name="connsiteY34" fmla="*/ 775504 h 1296364"/>
                  <a:gd name="connsiteX35" fmla="*/ 2164466 w 2695729"/>
                  <a:gd name="connsiteY35" fmla="*/ 833377 h 1296364"/>
                  <a:gd name="connsiteX36" fmla="*/ 2210764 w 2695729"/>
                  <a:gd name="connsiteY36" fmla="*/ 902825 h 1296364"/>
                  <a:gd name="connsiteX37" fmla="*/ 2222339 w 2695729"/>
                  <a:gd name="connsiteY37" fmla="*/ 937549 h 1296364"/>
                  <a:gd name="connsiteX38" fmla="*/ 2257063 w 2695729"/>
                  <a:gd name="connsiteY38" fmla="*/ 972273 h 1296364"/>
                  <a:gd name="connsiteX39" fmla="*/ 2303362 w 2695729"/>
                  <a:gd name="connsiteY39" fmla="*/ 1030147 h 1296364"/>
                  <a:gd name="connsiteX40" fmla="*/ 2338086 w 2695729"/>
                  <a:gd name="connsiteY40" fmla="*/ 1088020 h 1296364"/>
                  <a:gd name="connsiteX41" fmla="*/ 2349661 w 2695729"/>
                  <a:gd name="connsiteY41" fmla="*/ 1122744 h 1296364"/>
                  <a:gd name="connsiteX42" fmla="*/ 2372810 w 2695729"/>
                  <a:gd name="connsiteY42" fmla="*/ 1157468 h 1296364"/>
                  <a:gd name="connsiteX43" fmla="*/ 2384385 w 2695729"/>
                  <a:gd name="connsiteY43" fmla="*/ 1192192 h 1296364"/>
                  <a:gd name="connsiteX44" fmla="*/ 2442258 w 2695729"/>
                  <a:gd name="connsiteY44" fmla="*/ 1238491 h 1296364"/>
                  <a:gd name="connsiteX45" fmla="*/ 2476982 w 2695729"/>
                  <a:gd name="connsiteY45" fmla="*/ 1273215 h 1296364"/>
                  <a:gd name="connsiteX46" fmla="*/ 2615878 w 2695729"/>
                  <a:gd name="connsiteY46" fmla="*/ 1261640 h 1296364"/>
                  <a:gd name="connsiteX47" fmla="*/ 2639028 w 2695729"/>
                  <a:gd name="connsiteY47" fmla="*/ 1284790 h 1296364"/>
                  <a:gd name="connsiteX48" fmla="*/ 2673752 w 2695729"/>
                  <a:gd name="connsiteY48" fmla="*/ 1296364 h 1296364"/>
                  <a:gd name="connsiteX49" fmla="*/ 2673752 w 2695729"/>
                  <a:gd name="connsiteY49" fmla="*/ 1157468 h 1296364"/>
                  <a:gd name="connsiteX50" fmla="*/ 2639028 w 2695729"/>
                  <a:gd name="connsiteY50" fmla="*/ 1018572 h 1296364"/>
                  <a:gd name="connsiteX51" fmla="*/ 2604304 w 2695729"/>
                  <a:gd name="connsiteY51" fmla="*/ 891250 h 1296364"/>
                  <a:gd name="connsiteX52" fmla="*/ 2534855 w 2695729"/>
                  <a:gd name="connsiteY52" fmla="*/ 798653 h 1296364"/>
                  <a:gd name="connsiteX53" fmla="*/ 2500131 w 2695729"/>
                  <a:gd name="connsiteY53" fmla="*/ 740780 h 1296364"/>
                  <a:gd name="connsiteX54" fmla="*/ 2488557 w 2695729"/>
                  <a:gd name="connsiteY54" fmla="*/ 706055 h 1296364"/>
                  <a:gd name="connsiteX55" fmla="*/ 2442258 w 2695729"/>
                  <a:gd name="connsiteY55" fmla="*/ 636607 h 1296364"/>
                  <a:gd name="connsiteX56" fmla="*/ 2419109 w 2695729"/>
                  <a:gd name="connsiteY56" fmla="*/ 601883 h 1296364"/>
                  <a:gd name="connsiteX57" fmla="*/ 2372810 w 2695729"/>
                  <a:gd name="connsiteY57" fmla="*/ 532435 h 1296364"/>
                  <a:gd name="connsiteX58" fmla="*/ 2349661 w 2695729"/>
                  <a:gd name="connsiteY58" fmla="*/ 497711 h 1296364"/>
                  <a:gd name="connsiteX59" fmla="*/ 2291787 w 2695729"/>
                  <a:gd name="connsiteY59" fmla="*/ 451412 h 1296364"/>
                  <a:gd name="connsiteX60" fmla="*/ 2268638 w 2695729"/>
                  <a:gd name="connsiteY60" fmla="*/ 416688 h 1296364"/>
                  <a:gd name="connsiteX61" fmla="*/ 2199190 w 2695729"/>
                  <a:gd name="connsiteY61" fmla="*/ 393539 h 1296364"/>
                  <a:gd name="connsiteX62" fmla="*/ 2176040 w 2695729"/>
                  <a:gd name="connsiteY62" fmla="*/ 370390 h 1296364"/>
                  <a:gd name="connsiteX63" fmla="*/ 2106592 w 2695729"/>
                  <a:gd name="connsiteY63" fmla="*/ 335666 h 1296364"/>
                  <a:gd name="connsiteX64" fmla="*/ 1990845 w 2695729"/>
                  <a:gd name="connsiteY64" fmla="*/ 243068 h 1296364"/>
                  <a:gd name="connsiteX65" fmla="*/ 1886673 w 2695729"/>
                  <a:gd name="connsiteY65" fmla="*/ 208344 h 1296364"/>
                  <a:gd name="connsiteX66" fmla="*/ 1851949 w 2695729"/>
                  <a:gd name="connsiteY66" fmla="*/ 196769 h 1296364"/>
                  <a:gd name="connsiteX67" fmla="*/ 1840374 w 2695729"/>
                  <a:gd name="connsiteY67" fmla="*/ 162045 h 1296364"/>
                  <a:gd name="connsiteX68" fmla="*/ 1736202 w 2695729"/>
                  <a:gd name="connsiteY68" fmla="*/ 104172 h 1296364"/>
                  <a:gd name="connsiteX69" fmla="*/ 1701478 w 2695729"/>
                  <a:gd name="connsiteY69" fmla="*/ 92597 h 1296364"/>
                  <a:gd name="connsiteX70" fmla="*/ 1666754 w 2695729"/>
                  <a:gd name="connsiteY70" fmla="*/ 57873 h 1296364"/>
                  <a:gd name="connsiteX71" fmla="*/ 1620455 w 2695729"/>
                  <a:gd name="connsiteY71" fmla="*/ 46299 h 1296364"/>
                  <a:gd name="connsiteX72" fmla="*/ 1435261 w 2695729"/>
                  <a:gd name="connsiteY72" fmla="*/ 23149 h 1296364"/>
                  <a:gd name="connsiteX73" fmla="*/ 1400536 w 2695729"/>
                  <a:gd name="connsiteY73" fmla="*/ 34724 h 1296364"/>
                  <a:gd name="connsiteX74" fmla="*/ 1331088 w 2695729"/>
                  <a:gd name="connsiteY74" fmla="*/ 11574 h 1296364"/>
                  <a:gd name="connsiteX75" fmla="*/ 1157468 w 2695729"/>
                  <a:gd name="connsiteY75" fmla="*/ 0 h 1296364"/>
                  <a:gd name="connsiteX76" fmla="*/ 1053296 w 2695729"/>
                  <a:gd name="connsiteY76" fmla="*/ 11574 h 1296364"/>
                  <a:gd name="connsiteX77" fmla="*/ 995423 w 2695729"/>
                  <a:gd name="connsiteY77" fmla="*/ 46299 h 1296364"/>
                  <a:gd name="connsiteX78" fmla="*/ 914400 w 2695729"/>
                  <a:gd name="connsiteY78" fmla="*/ 69448 h 1296364"/>
                  <a:gd name="connsiteX79" fmla="*/ 879676 w 2695729"/>
                  <a:gd name="connsiteY79" fmla="*/ 92597 h 1296364"/>
                  <a:gd name="connsiteX80" fmla="*/ 694481 w 2695729"/>
                  <a:gd name="connsiteY80" fmla="*/ 127321 h 1296364"/>
                  <a:gd name="connsiteX81" fmla="*/ 625033 w 2695729"/>
                  <a:gd name="connsiteY81" fmla="*/ 150471 h 1296364"/>
                  <a:gd name="connsiteX82" fmla="*/ 555585 w 2695729"/>
                  <a:gd name="connsiteY82" fmla="*/ 208344 h 1296364"/>
                  <a:gd name="connsiteX83" fmla="*/ 532435 w 2695729"/>
                  <a:gd name="connsiteY83" fmla="*/ 231493 h 1296364"/>
                  <a:gd name="connsiteX84" fmla="*/ 497711 w 2695729"/>
                  <a:gd name="connsiteY84" fmla="*/ 243068 h 1296364"/>
                  <a:gd name="connsiteX85" fmla="*/ 474562 w 2695729"/>
                  <a:gd name="connsiteY85" fmla="*/ 277792 h 1296364"/>
                  <a:gd name="connsiteX86" fmla="*/ 416688 w 2695729"/>
                  <a:gd name="connsiteY86" fmla="*/ 324091 h 1296364"/>
                  <a:gd name="connsiteX87" fmla="*/ 370390 w 2695729"/>
                  <a:gd name="connsiteY87" fmla="*/ 393539 h 1296364"/>
                  <a:gd name="connsiteX88" fmla="*/ 358815 w 2695729"/>
                  <a:gd name="connsiteY88" fmla="*/ 428263 h 1296364"/>
                  <a:gd name="connsiteX89" fmla="*/ 300942 w 2695729"/>
                  <a:gd name="connsiteY89" fmla="*/ 486137 h 1296364"/>
                  <a:gd name="connsiteX90" fmla="*/ 289367 w 2695729"/>
                  <a:gd name="connsiteY90" fmla="*/ 520861 h 1296364"/>
                  <a:gd name="connsiteX91" fmla="*/ 266217 w 2695729"/>
                  <a:gd name="connsiteY91" fmla="*/ 544010 h 1296364"/>
                  <a:gd name="connsiteX92" fmla="*/ 243068 w 2695729"/>
                  <a:gd name="connsiteY92" fmla="*/ 578734 h 1296364"/>
                  <a:gd name="connsiteX93" fmla="*/ 219919 w 2695729"/>
                  <a:gd name="connsiteY93" fmla="*/ 625033 h 1296364"/>
                  <a:gd name="connsiteX94" fmla="*/ 162045 w 2695729"/>
                  <a:gd name="connsiteY94" fmla="*/ 682906 h 1296364"/>
                  <a:gd name="connsiteX95" fmla="*/ 138896 w 2695729"/>
                  <a:gd name="connsiteY95" fmla="*/ 717630 h 1296364"/>
                  <a:gd name="connsiteX96" fmla="*/ 92597 w 2695729"/>
                  <a:gd name="connsiteY96" fmla="*/ 775504 h 1296364"/>
                  <a:gd name="connsiteX97" fmla="*/ 34724 w 2695729"/>
                  <a:gd name="connsiteY97" fmla="*/ 949124 h 1296364"/>
                  <a:gd name="connsiteX98" fmla="*/ 11574 w 2695729"/>
                  <a:gd name="connsiteY98" fmla="*/ 1018572 h 1296364"/>
                  <a:gd name="connsiteX99" fmla="*/ 0 w 2695729"/>
                  <a:gd name="connsiteY99" fmla="*/ 1053296 h 1296364"/>
                  <a:gd name="connsiteX100" fmla="*/ 11574 w 2695729"/>
                  <a:gd name="connsiteY100" fmla="*/ 1203767 h 1296364"/>
                  <a:gd name="connsiteX101" fmla="*/ 34724 w 2695729"/>
                  <a:gd name="connsiteY101" fmla="*/ 1226916 h 1296364"/>
                  <a:gd name="connsiteX102" fmla="*/ 69448 w 2695729"/>
                  <a:gd name="connsiteY102" fmla="*/ 1238491 h 1296364"/>
                  <a:gd name="connsiteX103" fmla="*/ 138896 w 2695729"/>
                  <a:gd name="connsiteY103" fmla="*/ 1273215 h 1296364"/>
                  <a:gd name="connsiteX104" fmla="*/ 173620 w 2695729"/>
                  <a:gd name="connsiteY104" fmla="*/ 1261640 h 1296364"/>
                  <a:gd name="connsiteX105" fmla="*/ 173620 w 2695729"/>
                  <a:gd name="connsiteY105" fmla="*/ 1261640 h 12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695729" h="1296364">
                    <a:moveTo>
                      <a:pt x="173620" y="1261640"/>
                    </a:moveTo>
                    <a:cubicBezTo>
                      <a:pt x="177478" y="1255853"/>
                      <a:pt x="191013" y="1239580"/>
                      <a:pt x="196769" y="1226916"/>
                    </a:cubicBezTo>
                    <a:cubicBezTo>
                      <a:pt x="210410" y="1196906"/>
                      <a:pt x="220227" y="1165299"/>
                      <a:pt x="231493" y="1134319"/>
                    </a:cubicBezTo>
                    <a:cubicBezTo>
                      <a:pt x="243838" y="1100370"/>
                      <a:pt x="244239" y="1086263"/>
                      <a:pt x="266217" y="1053296"/>
                    </a:cubicBezTo>
                    <a:cubicBezTo>
                      <a:pt x="272270" y="1044216"/>
                      <a:pt x="281650" y="1037863"/>
                      <a:pt x="289367" y="1030147"/>
                    </a:cubicBezTo>
                    <a:lnTo>
                      <a:pt x="312516" y="960699"/>
                    </a:lnTo>
                    <a:cubicBezTo>
                      <a:pt x="316374" y="949124"/>
                      <a:pt x="317323" y="936126"/>
                      <a:pt x="324091" y="925974"/>
                    </a:cubicBezTo>
                    <a:cubicBezTo>
                      <a:pt x="395341" y="819098"/>
                      <a:pt x="304418" y="950565"/>
                      <a:pt x="370390" y="868101"/>
                    </a:cubicBezTo>
                    <a:cubicBezTo>
                      <a:pt x="414615" y="812821"/>
                      <a:pt x="376591" y="855700"/>
                      <a:pt x="405114" y="798653"/>
                    </a:cubicBezTo>
                    <a:cubicBezTo>
                      <a:pt x="426668" y="755545"/>
                      <a:pt x="430987" y="767605"/>
                      <a:pt x="462987" y="729205"/>
                    </a:cubicBezTo>
                    <a:cubicBezTo>
                      <a:pt x="488298" y="698832"/>
                      <a:pt x="479352" y="693781"/>
                      <a:pt x="509286" y="671331"/>
                    </a:cubicBezTo>
                    <a:cubicBezTo>
                      <a:pt x="531544" y="654638"/>
                      <a:pt x="578734" y="625033"/>
                      <a:pt x="578734" y="625033"/>
                    </a:cubicBezTo>
                    <a:cubicBezTo>
                      <a:pt x="586450" y="613458"/>
                      <a:pt x="590308" y="598025"/>
                      <a:pt x="601883" y="590309"/>
                    </a:cubicBezTo>
                    <a:cubicBezTo>
                      <a:pt x="615119" y="581485"/>
                      <a:pt x="638936" y="591679"/>
                      <a:pt x="648182" y="578734"/>
                    </a:cubicBezTo>
                    <a:cubicBezTo>
                      <a:pt x="661823" y="559637"/>
                      <a:pt x="652336" y="531550"/>
                      <a:pt x="659757" y="509286"/>
                    </a:cubicBezTo>
                    <a:cubicBezTo>
                      <a:pt x="664156" y="496089"/>
                      <a:pt x="674216" y="485425"/>
                      <a:pt x="682906" y="474562"/>
                    </a:cubicBezTo>
                    <a:cubicBezTo>
                      <a:pt x="689723" y="466040"/>
                      <a:pt x="696697" y="457027"/>
                      <a:pt x="706055" y="451412"/>
                    </a:cubicBezTo>
                    <a:cubicBezTo>
                      <a:pt x="725562" y="439707"/>
                      <a:pt x="783447" y="432410"/>
                      <a:pt x="798653" y="428263"/>
                    </a:cubicBezTo>
                    <a:cubicBezTo>
                      <a:pt x="963715" y="383246"/>
                      <a:pt x="750123" y="412488"/>
                      <a:pt x="1053296" y="393539"/>
                    </a:cubicBezTo>
                    <a:cubicBezTo>
                      <a:pt x="1079176" y="387069"/>
                      <a:pt x="1152137" y="370086"/>
                      <a:pt x="1169043" y="358815"/>
                    </a:cubicBezTo>
                    <a:cubicBezTo>
                      <a:pt x="1213919" y="328898"/>
                      <a:pt x="1190570" y="340065"/>
                      <a:pt x="1238491" y="324091"/>
                    </a:cubicBezTo>
                    <a:cubicBezTo>
                      <a:pt x="1296364" y="327949"/>
                      <a:pt x="1354692" y="327463"/>
                      <a:pt x="1412111" y="335666"/>
                    </a:cubicBezTo>
                    <a:cubicBezTo>
                      <a:pt x="1513680" y="350176"/>
                      <a:pt x="1450468" y="352712"/>
                      <a:pt x="1516283" y="381964"/>
                    </a:cubicBezTo>
                    <a:cubicBezTo>
                      <a:pt x="1538581" y="391874"/>
                      <a:pt x="1562582" y="397398"/>
                      <a:pt x="1585731" y="405114"/>
                    </a:cubicBezTo>
                    <a:cubicBezTo>
                      <a:pt x="1597306" y="408972"/>
                      <a:pt x="1608491" y="414295"/>
                      <a:pt x="1620455" y="416688"/>
                    </a:cubicBezTo>
                    <a:cubicBezTo>
                      <a:pt x="1642470" y="421091"/>
                      <a:pt x="1689324" y="427973"/>
                      <a:pt x="1713053" y="439838"/>
                    </a:cubicBezTo>
                    <a:cubicBezTo>
                      <a:pt x="1725495" y="446059"/>
                      <a:pt x="1735335" y="456766"/>
                      <a:pt x="1747777" y="462987"/>
                    </a:cubicBezTo>
                    <a:cubicBezTo>
                      <a:pt x="1797068" y="487632"/>
                      <a:pt x="1770787" y="457908"/>
                      <a:pt x="1817225" y="497711"/>
                    </a:cubicBezTo>
                    <a:cubicBezTo>
                      <a:pt x="1833796" y="511915"/>
                      <a:pt x="1848091" y="528577"/>
                      <a:pt x="1863524" y="544010"/>
                    </a:cubicBezTo>
                    <a:cubicBezTo>
                      <a:pt x="1875099" y="555585"/>
                      <a:pt x="1882719" y="573558"/>
                      <a:pt x="1898248" y="578734"/>
                    </a:cubicBezTo>
                    <a:lnTo>
                      <a:pt x="1967696" y="601883"/>
                    </a:lnTo>
                    <a:cubicBezTo>
                      <a:pt x="1983129" y="617316"/>
                      <a:pt x="2001888" y="630022"/>
                      <a:pt x="2013995" y="648182"/>
                    </a:cubicBezTo>
                    <a:lnTo>
                      <a:pt x="2060293" y="717630"/>
                    </a:lnTo>
                    <a:cubicBezTo>
                      <a:pt x="2068010" y="729205"/>
                      <a:pt x="2073607" y="742517"/>
                      <a:pt x="2083443" y="752354"/>
                    </a:cubicBezTo>
                    <a:cubicBezTo>
                      <a:pt x="2091159" y="760071"/>
                      <a:pt x="2099775" y="766983"/>
                      <a:pt x="2106592" y="775504"/>
                    </a:cubicBezTo>
                    <a:cubicBezTo>
                      <a:pt x="2150684" y="830619"/>
                      <a:pt x="2104942" y="793695"/>
                      <a:pt x="2164466" y="833377"/>
                    </a:cubicBezTo>
                    <a:cubicBezTo>
                      <a:pt x="2191046" y="939705"/>
                      <a:pt x="2152632" y="830160"/>
                      <a:pt x="2210764" y="902825"/>
                    </a:cubicBezTo>
                    <a:cubicBezTo>
                      <a:pt x="2218386" y="912352"/>
                      <a:pt x="2215571" y="927397"/>
                      <a:pt x="2222339" y="937549"/>
                    </a:cubicBezTo>
                    <a:cubicBezTo>
                      <a:pt x="2231419" y="951169"/>
                      <a:pt x="2246584" y="959698"/>
                      <a:pt x="2257063" y="972273"/>
                    </a:cubicBezTo>
                    <a:cubicBezTo>
                      <a:pt x="2330070" y="1059881"/>
                      <a:pt x="2236011" y="962796"/>
                      <a:pt x="2303362" y="1030147"/>
                    </a:cubicBezTo>
                    <a:cubicBezTo>
                      <a:pt x="2336147" y="1128508"/>
                      <a:pt x="2290423" y="1008584"/>
                      <a:pt x="2338086" y="1088020"/>
                    </a:cubicBezTo>
                    <a:cubicBezTo>
                      <a:pt x="2344363" y="1098482"/>
                      <a:pt x="2344205" y="1111831"/>
                      <a:pt x="2349661" y="1122744"/>
                    </a:cubicBezTo>
                    <a:cubicBezTo>
                      <a:pt x="2355882" y="1135186"/>
                      <a:pt x="2366589" y="1145026"/>
                      <a:pt x="2372810" y="1157468"/>
                    </a:cubicBezTo>
                    <a:cubicBezTo>
                      <a:pt x="2378266" y="1168381"/>
                      <a:pt x="2378108" y="1181730"/>
                      <a:pt x="2384385" y="1192192"/>
                    </a:cubicBezTo>
                    <a:cubicBezTo>
                      <a:pt x="2397856" y="1214645"/>
                      <a:pt x="2423329" y="1222717"/>
                      <a:pt x="2442258" y="1238491"/>
                    </a:cubicBezTo>
                    <a:cubicBezTo>
                      <a:pt x="2454833" y="1248970"/>
                      <a:pt x="2465407" y="1261640"/>
                      <a:pt x="2476982" y="1273215"/>
                    </a:cubicBezTo>
                    <a:cubicBezTo>
                      <a:pt x="2523281" y="1269357"/>
                      <a:pt x="2569537" y="1258330"/>
                      <a:pt x="2615878" y="1261640"/>
                    </a:cubicBezTo>
                    <a:cubicBezTo>
                      <a:pt x="2626763" y="1262418"/>
                      <a:pt x="2629670" y="1279175"/>
                      <a:pt x="2639028" y="1284790"/>
                    </a:cubicBezTo>
                    <a:cubicBezTo>
                      <a:pt x="2649490" y="1291067"/>
                      <a:pt x="2662177" y="1292506"/>
                      <a:pt x="2673752" y="1296364"/>
                    </a:cubicBezTo>
                    <a:cubicBezTo>
                      <a:pt x="2695729" y="1230429"/>
                      <a:pt x="2688520" y="1268227"/>
                      <a:pt x="2673752" y="1157468"/>
                    </a:cubicBezTo>
                    <a:cubicBezTo>
                      <a:pt x="2644002" y="934339"/>
                      <a:pt x="2684325" y="1245048"/>
                      <a:pt x="2639028" y="1018572"/>
                    </a:cubicBezTo>
                    <a:cubicBezTo>
                      <a:pt x="2632816" y="987515"/>
                      <a:pt x="2621085" y="916422"/>
                      <a:pt x="2604304" y="891250"/>
                    </a:cubicBezTo>
                    <a:cubicBezTo>
                      <a:pt x="2551952" y="812722"/>
                      <a:pt x="2577679" y="841475"/>
                      <a:pt x="2534855" y="798653"/>
                    </a:cubicBezTo>
                    <a:cubicBezTo>
                      <a:pt x="2502067" y="700283"/>
                      <a:pt x="2547797" y="820224"/>
                      <a:pt x="2500131" y="740780"/>
                    </a:cubicBezTo>
                    <a:cubicBezTo>
                      <a:pt x="2493854" y="730318"/>
                      <a:pt x="2494482" y="716721"/>
                      <a:pt x="2488557" y="706055"/>
                    </a:cubicBezTo>
                    <a:cubicBezTo>
                      <a:pt x="2475046" y="681734"/>
                      <a:pt x="2457691" y="659756"/>
                      <a:pt x="2442258" y="636607"/>
                    </a:cubicBezTo>
                    <a:cubicBezTo>
                      <a:pt x="2434542" y="625032"/>
                      <a:pt x="2423508" y="615080"/>
                      <a:pt x="2419109" y="601883"/>
                    </a:cubicBezTo>
                    <a:cubicBezTo>
                      <a:pt x="2398767" y="540859"/>
                      <a:pt x="2420978" y="590238"/>
                      <a:pt x="2372810" y="532435"/>
                    </a:cubicBezTo>
                    <a:cubicBezTo>
                      <a:pt x="2363904" y="521748"/>
                      <a:pt x="2358351" y="508574"/>
                      <a:pt x="2349661" y="497711"/>
                    </a:cubicBezTo>
                    <a:cubicBezTo>
                      <a:pt x="2330814" y="474152"/>
                      <a:pt x="2317566" y="468599"/>
                      <a:pt x="2291787" y="451412"/>
                    </a:cubicBezTo>
                    <a:cubicBezTo>
                      <a:pt x="2284071" y="439837"/>
                      <a:pt x="2280434" y="424061"/>
                      <a:pt x="2268638" y="416688"/>
                    </a:cubicBezTo>
                    <a:cubicBezTo>
                      <a:pt x="2247946" y="403755"/>
                      <a:pt x="2199190" y="393539"/>
                      <a:pt x="2199190" y="393539"/>
                    </a:cubicBezTo>
                    <a:cubicBezTo>
                      <a:pt x="2191473" y="385823"/>
                      <a:pt x="2185398" y="376005"/>
                      <a:pt x="2176040" y="370390"/>
                    </a:cubicBezTo>
                    <a:cubicBezTo>
                      <a:pt x="2107582" y="329316"/>
                      <a:pt x="2174883" y="394201"/>
                      <a:pt x="2106592" y="335666"/>
                    </a:cubicBezTo>
                    <a:cubicBezTo>
                      <a:pt x="2066363" y="301184"/>
                      <a:pt x="2045637" y="261332"/>
                      <a:pt x="1990845" y="243068"/>
                    </a:cubicBezTo>
                    <a:lnTo>
                      <a:pt x="1886673" y="208344"/>
                    </a:lnTo>
                    <a:lnTo>
                      <a:pt x="1851949" y="196769"/>
                    </a:lnTo>
                    <a:cubicBezTo>
                      <a:pt x="1848091" y="185194"/>
                      <a:pt x="1847142" y="172197"/>
                      <a:pt x="1840374" y="162045"/>
                    </a:cubicBezTo>
                    <a:cubicBezTo>
                      <a:pt x="1810672" y="117492"/>
                      <a:pt x="1787972" y="121429"/>
                      <a:pt x="1736202" y="104172"/>
                    </a:cubicBezTo>
                    <a:lnTo>
                      <a:pt x="1701478" y="92597"/>
                    </a:lnTo>
                    <a:cubicBezTo>
                      <a:pt x="1689903" y="81022"/>
                      <a:pt x="1680966" y="65994"/>
                      <a:pt x="1666754" y="57873"/>
                    </a:cubicBezTo>
                    <a:cubicBezTo>
                      <a:pt x="1652942" y="49981"/>
                      <a:pt x="1635751" y="50669"/>
                      <a:pt x="1620455" y="46299"/>
                    </a:cubicBezTo>
                    <a:cubicBezTo>
                      <a:pt x="1519197" y="17369"/>
                      <a:pt x="1675452" y="41626"/>
                      <a:pt x="1435261" y="23149"/>
                    </a:cubicBezTo>
                    <a:cubicBezTo>
                      <a:pt x="1423686" y="27007"/>
                      <a:pt x="1412662" y="36071"/>
                      <a:pt x="1400536" y="34724"/>
                    </a:cubicBezTo>
                    <a:cubicBezTo>
                      <a:pt x="1376284" y="32029"/>
                      <a:pt x="1355436" y="13197"/>
                      <a:pt x="1331088" y="11574"/>
                    </a:cubicBezTo>
                    <a:lnTo>
                      <a:pt x="1157468" y="0"/>
                    </a:lnTo>
                    <a:cubicBezTo>
                      <a:pt x="1122744" y="3858"/>
                      <a:pt x="1087758" y="5830"/>
                      <a:pt x="1053296" y="11574"/>
                    </a:cubicBezTo>
                    <a:cubicBezTo>
                      <a:pt x="992760" y="21663"/>
                      <a:pt x="1041027" y="18937"/>
                      <a:pt x="995423" y="46299"/>
                    </a:cubicBezTo>
                    <a:cubicBezTo>
                      <a:pt x="983567" y="53413"/>
                      <a:pt x="923042" y="67287"/>
                      <a:pt x="914400" y="69448"/>
                    </a:cubicBezTo>
                    <a:cubicBezTo>
                      <a:pt x="902825" y="77164"/>
                      <a:pt x="892388" y="86947"/>
                      <a:pt x="879676" y="92597"/>
                    </a:cubicBezTo>
                    <a:cubicBezTo>
                      <a:pt x="807709" y="124583"/>
                      <a:pt x="780059" y="118764"/>
                      <a:pt x="694481" y="127321"/>
                    </a:cubicBezTo>
                    <a:cubicBezTo>
                      <a:pt x="671332" y="135038"/>
                      <a:pt x="642288" y="133217"/>
                      <a:pt x="625033" y="150471"/>
                    </a:cubicBezTo>
                    <a:cubicBezTo>
                      <a:pt x="572677" y="202825"/>
                      <a:pt x="638128" y="139558"/>
                      <a:pt x="555585" y="208344"/>
                    </a:cubicBezTo>
                    <a:cubicBezTo>
                      <a:pt x="547202" y="215330"/>
                      <a:pt x="541793" y="225878"/>
                      <a:pt x="532435" y="231493"/>
                    </a:cubicBezTo>
                    <a:cubicBezTo>
                      <a:pt x="521973" y="237770"/>
                      <a:pt x="509286" y="239210"/>
                      <a:pt x="497711" y="243068"/>
                    </a:cubicBezTo>
                    <a:cubicBezTo>
                      <a:pt x="489995" y="254643"/>
                      <a:pt x="484398" y="267955"/>
                      <a:pt x="474562" y="277792"/>
                    </a:cubicBezTo>
                    <a:cubicBezTo>
                      <a:pt x="429009" y="323345"/>
                      <a:pt x="451047" y="278280"/>
                      <a:pt x="416688" y="324091"/>
                    </a:cubicBezTo>
                    <a:cubicBezTo>
                      <a:pt x="399995" y="346349"/>
                      <a:pt x="379188" y="367145"/>
                      <a:pt x="370390" y="393539"/>
                    </a:cubicBezTo>
                    <a:cubicBezTo>
                      <a:pt x="366532" y="405114"/>
                      <a:pt x="366135" y="418502"/>
                      <a:pt x="358815" y="428263"/>
                    </a:cubicBezTo>
                    <a:cubicBezTo>
                      <a:pt x="342446" y="450089"/>
                      <a:pt x="300942" y="486137"/>
                      <a:pt x="300942" y="486137"/>
                    </a:cubicBezTo>
                    <a:cubicBezTo>
                      <a:pt x="297084" y="497712"/>
                      <a:pt x="295644" y="510399"/>
                      <a:pt x="289367" y="520861"/>
                    </a:cubicBezTo>
                    <a:cubicBezTo>
                      <a:pt x="283752" y="530219"/>
                      <a:pt x="273034" y="535489"/>
                      <a:pt x="266217" y="544010"/>
                    </a:cubicBezTo>
                    <a:cubicBezTo>
                      <a:pt x="257527" y="554873"/>
                      <a:pt x="249970" y="566656"/>
                      <a:pt x="243068" y="578734"/>
                    </a:cubicBezTo>
                    <a:cubicBezTo>
                      <a:pt x="234507" y="593715"/>
                      <a:pt x="230512" y="611413"/>
                      <a:pt x="219919" y="625033"/>
                    </a:cubicBezTo>
                    <a:cubicBezTo>
                      <a:pt x="203170" y="646568"/>
                      <a:pt x="177178" y="660206"/>
                      <a:pt x="162045" y="682906"/>
                    </a:cubicBezTo>
                    <a:cubicBezTo>
                      <a:pt x="154329" y="694481"/>
                      <a:pt x="147586" y="706767"/>
                      <a:pt x="138896" y="717630"/>
                    </a:cubicBezTo>
                    <a:cubicBezTo>
                      <a:pt x="72917" y="800106"/>
                      <a:pt x="163860" y="668613"/>
                      <a:pt x="92597" y="775504"/>
                    </a:cubicBezTo>
                    <a:lnTo>
                      <a:pt x="34724" y="949124"/>
                    </a:lnTo>
                    <a:lnTo>
                      <a:pt x="11574" y="1018572"/>
                    </a:lnTo>
                    <a:lnTo>
                      <a:pt x="0" y="1053296"/>
                    </a:lnTo>
                    <a:cubicBezTo>
                      <a:pt x="3858" y="1103453"/>
                      <a:pt x="1708" y="1154439"/>
                      <a:pt x="11574" y="1203767"/>
                    </a:cubicBezTo>
                    <a:cubicBezTo>
                      <a:pt x="13714" y="1214468"/>
                      <a:pt x="25366" y="1221301"/>
                      <a:pt x="34724" y="1226916"/>
                    </a:cubicBezTo>
                    <a:cubicBezTo>
                      <a:pt x="45186" y="1233193"/>
                      <a:pt x="58535" y="1233035"/>
                      <a:pt x="69448" y="1238491"/>
                    </a:cubicBezTo>
                    <a:cubicBezTo>
                      <a:pt x="159199" y="1283367"/>
                      <a:pt x="51616" y="1244121"/>
                      <a:pt x="138896" y="1273215"/>
                    </a:cubicBezTo>
                    <a:cubicBezTo>
                      <a:pt x="150471" y="1269357"/>
                      <a:pt x="164093" y="1269262"/>
                      <a:pt x="173620" y="1261640"/>
                    </a:cubicBezTo>
                    <a:lnTo>
                      <a:pt x="173620" y="126164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5" name="Oval 114"/>
              <p:cNvSpPr/>
              <p:nvPr/>
            </p:nvSpPr>
            <p:spPr>
              <a:xfrm rot="5400000">
                <a:off x="1427913" y="217650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6" name="Oval 115"/>
              <p:cNvSpPr/>
              <p:nvPr/>
            </p:nvSpPr>
            <p:spPr>
              <a:xfrm rot="5400000">
                <a:off x="1504332" y="2279033"/>
                <a:ext cx="71085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7" name="Oval 116"/>
              <p:cNvSpPr/>
              <p:nvPr/>
            </p:nvSpPr>
            <p:spPr>
              <a:xfrm rot="5400000">
                <a:off x="1583487" y="2622153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5400000">
                <a:off x="1557294" y="2416308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5400000">
                <a:off x="1569994" y="2897497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0" name="Oval 119"/>
              <p:cNvSpPr/>
              <p:nvPr/>
            </p:nvSpPr>
            <p:spPr>
              <a:xfrm rot="5400000">
                <a:off x="1531099" y="3070534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1" name="Oval 120"/>
              <p:cNvSpPr/>
              <p:nvPr/>
            </p:nvSpPr>
            <p:spPr>
              <a:xfrm rot="5400000">
                <a:off x="1479506" y="3206441"/>
                <a:ext cx="68352" cy="2698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5400000">
                <a:off x="1427913" y="327558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5400000">
                <a:off x="1443965" y="2471957"/>
                <a:ext cx="139435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4" name="Oval 123"/>
              <p:cNvSpPr/>
              <p:nvPr/>
            </p:nvSpPr>
            <p:spPr>
              <a:xfrm rot="5400000">
                <a:off x="1443963" y="2884796"/>
                <a:ext cx="139436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5" name="Oval 124"/>
              <p:cNvSpPr/>
              <p:nvPr/>
            </p:nvSpPr>
            <p:spPr>
              <a:xfrm rot="5400000">
                <a:off x="1380243" y="2987322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6" name="Oval 125"/>
              <p:cNvSpPr/>
              <p:nvPr/>
            </p:nvSpPr>
            <p:spPr>
              <a:xfrm rot="5400000">
                <a:off x="1484224" y="2679172"/>
                <a:ext cx="136701" cy="508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7" name="Oval 126"/>
              <p:cNvSpPr/>
              <p:nvPr/>
            </p:nvSpPr>
            <p:spPr>
              <a:xfrm rot="5400000">
                <a:off x="1367543" y="2678378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8" name="Oval 127"/>
              <p:cNvSpPr/>
              <p:nvPr/>
            </p:nvSpPr>
            <p:spPr>
              <a:xfrm rot="5400000">
                <a:off x="1380243" y="2333890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</p:grpSp>
      <p:grpSp>
        <p:nvGrpSpPr>
          <p:cNvPr id="112" name="Group 208"/>
          <p:cNvGrpSpPr/>
          <p:nvPr/>
        </p:nvGrpSpPr>
        <p:grpSpPr>
          <a:xfrm flipV="1">
            <a:off x="0" y="5452826"/>
            <a:ext cx="1363823" cy="1405174"/>
            <a:chOff x="195529" y="142852"/>
            <a:chExt cx="1617365" cy="1812926"/>
          </a:xfrm>
        </p:grpSpPr>
        <p:grpSp>
          <p:nvGrpSpPr>
            <p:cNvPr id="129" name="Group 335"/>
            <p:cNvGrpSpPr/>
            <p:nvPr userDrawn="1"/>
          </p:nvGrpSpPr>
          <p:grpSpPr>
            <a:xfrm>
              <a:off x="214282" y="785794"/>
              <a:ext cx="571504" cy="1169984"/>
              <a:chOff x="-55563" y="142852"/>
              <a:chExt cx="862013" cy="1598612"/>
            </a:xfrm>
          </p:grpSpPr>
          <p:sp>
            <p:nvSpPr>
              <p:cNvPr id="279" name="Freeform 278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80" name="Freeform 279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81" name="Freeform 280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82" name="Freeform 281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130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284" name="Freeform 283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5" name="Freeform 284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6" name="Freeform 285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7" name="Freeform 286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8" name="Freeform 287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9" name="Freeform 288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0" name="Freeform 289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1" name="Freeform 290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2" name="Freeform 291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3" name="Freeform 292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4" name="Freeform 293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5" name="Freeform 294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6" name="Freeform 295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7" name="Freeform 296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98" name="Freeform 297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99" name="Freeform 298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0" name="Freeform 299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1" name="Freeform 300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2" name="Freeform 301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3" name="Freeform 302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4" name="Freeform 303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5" name="Freeform 304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6" name="Freeform 305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7" name="Freeform 306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8" name="Freeform 307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9" name="Freeform 308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151" name="Group 336"/>
            <p:cNvGrpSpPr/>
            <p:nvPr userDrawn="1"/>
          </p:nvGrpSpPr>
          <p:grpSpPr>
            <a:xfrm rot="16200000" flipH="1">
              <a:off x="870718" y="-84956"/>
              <a:ext cx="714380" cy="1169984"/>
              <a:chOff x="-55563" y="142852"/>
              <a:chExt cx="862013" cy="1598612"/>
            </a:xfrm>
          </p:grpSpPr>
          <p:sp>
            <p:nvSpPr>
              <p:cNvPr id="248" name="Freeform 247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49" name="Freeform 248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50" name="Freeform 249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51" name="Freeform 250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182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253" name="Freeform 252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4" name="Freeform 253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5" name="Freeform 254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6" name="Freeform 255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7" name="Freeform 256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8" name="Freeform 257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9" name="Freeform 258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0" name="Freeform 259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1" name="Freeform 260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2" name="Freeform 261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3" name="Freeform 262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4" name="Freeform 263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5" name="Freeform 264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6" name="Freeform 265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67" name="Freeform 266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68" name="Freeform 267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69" name="Freeform 268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0" name="Freeform 269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1" name="Freeform 270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2" name="Freeform 271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3" name="Freeform 272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4" name="Freeform 273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5" name="Freeform 274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6" name="Freeform 275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7" name="Freeform 276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8" name="Freeform 277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209" name="Group 110"/>
            <p:cNvGrpSpPr>
              <a:grpSpLocks/>
            </p:cNvGrpSpPr>
            <p:nvPr userDrawn="1"/>
          </p:nvGrpSpPr>
          <p:grpSpPr bwMode="auto">
            <a:xfrm rot="2389944" flipH="1">
              <a:off x="195529" y="209216"/>
              <a:ext cx="394020" cy="681297"/>
              <a:chOff x="1409700" y="1638298"/>
              <a:chExt cx="609600" cy="2362205"/>
            </a:xfrm>
          </p:grpSpPr>
          <p:grpSp>
            <p:nvGrpSpPr>
              <p:cNvPr id="210" name="Group 30"/>
              <p:cNvGrpSpPr>
                <a:grpSpLocks/>
              </p:cNvGrpSpPr>
              <p:nvPr/>
            </p:nvGrpSpPr>
            <p:grpSpPr bwMode="auto">
              <a:xfrm rot="5400000">
                <a:off x="546891" y="2528095"/>
                <a:ext cx="2362205" cy="582612"/>
                <a:chOff x="1654612" y="2000234"/>
                <a:chExt cx="4907175" cy="3208939"/>
              </a:xfrm>
            </p:grpSpPr>
            <p:grpSp>
              <p:nvGrpSpPr>
                <p:cNvPr id="211" name="Group 20"/>
                <p:cNvGrpSpPr>
                  <a:grpSpLocks/>
                </p:cNvGrpSpPr>
                <p:nvPr/>
              </p:nvGrpSpPr>
              <p:grpSpPr bwMode="auto">
                <a:xfrm>
                  <a:off x="3721988" y="2000234"/>
                  <a:ext cx="2839799" cy="3191451"/>
                  <a:chOff x="3721988" y="2000234"/>
                  <a:chExt cx="2839799" cy="3191451"/>
                </a:xfrm>
              </p:grpSpPr>
              <p:sp>
                <p:nvSpPr>
                  <p:cNvPr id="240" name="Freeform 239"/>
                  <p:cNvSpPr/>
                  <p:nvPr/>
                </p:nvSpPr>
                <p:spPr>
                  <a:xfrm>
                    <a:off x="3721988" y="2000234"/>
                    <a:ext cx="2839799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1" name="Freeform 240"/>
                  <p:cNvSpPr/>
                  <p:nvPr/>
                </p:nvSpPr>
                <p:spPr>
                  <a:xfrm>
                    <a:off x="3971890" y="2621035"/>
                    <a:ext cx="90874" cy="1101707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>
                  <a:xfrm>
                    <a:off x="4193398" y="3066970"/>
                    <a:ext cx="34078" cy="673263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>
                  <a:xfrm>
                    <a:off x="4659125" y="3215610"/>
                    <a:ext cx="28396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>
                  <a:xfrm>
                    <a:off x="5573538" y="3871391"/>
                    <a:ext cx="783784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>
                  <a:xfrm>
                    <a:off x="5289560" y="4238629"/>
                    <a:ext cx="443009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6" name="Freeform 245"/>
                  <p:cNvSpPr/>
                  <p:nvPr/>
                </p:nvSpPr>
                <p:spPr>
                  <a:xfrm>
                    <a:off x="4999901" y="3714004"/>
                    <a:ext cx="79514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7" name="Freeform 19"/>
                  <p:cNvSpPr/>
                  <p:nvPr/>
                </p:nvSpPr>
                <p:spPr>
                  <a:xfrm>
                    <a:off x="5709849" y="4737015"/>
                    <a:ext cx="227184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12" name="Group 21"/>
                <p:cNvGrpSpPr>
                  <a:grpSpLocks/>
                </p:cNvGrpSpPr>
                <p:nvPr/>
              </p:nvGrpSpPr>
              <p:grpSpPr bwMode="auto">
                <a:xfrm flipH="1">
                  <a:off x="1654612" y="2017722"/>
                  <a:ext cx="2315909" cy="3191451"/>
                  <a:chOff x="3617838" y="2004159"/>
                  <a:chExt cx="2943959" cy="3191451"/>
                </a:xfrm>
              </p:grpSpPr>
              <p:sp>
                <p:nvSpPr>
                  <p:cNvPr id="232" name="Freeform 231"/>
                  <p:cNvSpPr/>
                  <p:nvPr/>
                </p:nvSpPr>
                <p:spPr>
                  <a:xfrm>
                    <a:off x="3724397" y="2004159"/>
                    <a:ext cx="2837400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3" name="Freeform 232"/>
                  <p:cNvSpPr/>
                  <p:nvPr/>
                </p:nvSpPr>
                <p:spPr>
                  <a:xfrm>
                    <a:off x="3617838" y="2344262"/>
                    <a:ext cx="86634" cy="1101710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4" name="Freeform 233"/>
                  <p:cNvSpPr/>
                  <p:nvPr/>
                </p:nvSpPr>
                <p:spPr>
                  <a:xfrm>
                    <a:off x="4324306" y="2808301"/>
                    <a:ext cx="36093" cy="673264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5" name="Freeform 234"/>
                  <p:cNvSpPr/>
                  <p:nvPr/>
                </p:nvSpPr>
                <p:spPr>
                  <a:xfrm>
                    <a:off x="4662976" y="3219532"/>
                    <a:ext cx="28879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6" name="Freeform 235"/>
                  <p:cNvSpPr/>
                  <p:nvPr/>
                </p:nvSpPr>
                <p:spPr>
                  <a:xfrm>
                    <a:off x="5572676" y="3875312"/>
                    <a:ext cx="786965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7" name="Freeform 236"/>
                  <p:cNvSpPr/>
                  <p:nvPr/>
                </p:nvSpPr>
                <p:spPr>
                  <a:xfrm>
                    <a:off x="5291100" y="4242554"/>
                    <a:ext cx="440408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8" name="Freeform 237"/>
                  <p:cNvSpPr/>
                  <p:nvPr/>
                </p:nvSpPr>
                <p:spPr>
                  <a:xfrm>
                    <a:off x="5002311" y="3717926"/>
                    <a:ext cx="79416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9" name="Freeform 238"/>
                  <p:cNvSpPr/>
                  <p:nvPr/>
                </p:nvSpPr>
                <p:spPr>
                  <a:xfrm>
                    <a:off x="5709853" y="4740940"/>
                    <a:ext cx="223813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214" name="Freeform 213"/>
              <p:cNvSpPr/>
              <p:nvPr/>
            </p:nvSpPr>
            <p:spPr>
              <a:xfrm rot="5400000">
                <a:off x="809096" y="2646274"/>
                <a:ext cx="1459971" cy="258763"/>
              </a:xfrm>
              <a:custGeom>
                <a:avLst/>
                <a:gdLst>
                  <a:gd name="connsiteX0" fmla="*/ 371140 w 3033317"/>
                  <a:gd name="connsiteY0" fmla="*/ 1400537 h 1427835"/>
                  <a:gd name="connsiteX1" fmla="*/ 405864 w 3033317"/>
                  <a:gd name="connsiteY1" fmla="*/ 1284790 h 1427835"/>
                  <a:gd name="connsiteX2" fmla="*/ 417439 w 3033317"/>
                  <a:gd name="connsiteY2" fmla="*/ 1250066 h 1427835"/>
                  <a:gd name="connsiteX3" fmla="*/ 440588 w 3033317"/>
                  <a:gd name="connsiteY3" fmla="*/ 1203767 h 1427835"/>
                  <a:gd name="connsiteX4" fmla="*/ 452163 w 3033317"/>
                  <a:gd name="connsiteY4" fmla="*/ 1169043 h 1427835"/>
                  <a:gd name="connsiteX5" fmla="*/ 475312 w 3033317"/>
                  <a:gd name="connsiteY5" fmla="*/ 1134319 h 1427835"/>
                  <a:gd name="connsiteX6" fmla="*/ 486887 w 3033317"/>
                  <a:gd name="connsiteY6" fmla="*/ 1099595 h 1427835"/>
                  <a:gd name="connsiteX7" fmla="*/ 521611 w 3033317"/>
                  <a:gd name="connsiteY7" fmla="*/ 1053296 h 1427835"/>
                  <a:gd name="connsiteX8" fmla="*/ 567910 w 3033317"/>
                  <a:gd name="connsiteY8" fmla="*/ 983848 h 1427835"/>
                  <a:gd name="connsiteX9" fmla="*/ 579484 w 3033317"/>
                  <a:gd name="connsiteY9" fmla="*/ 949124 h 1427835"/>
                  <a:gd name="connsiteX10" fmla="*/ 602634 w 3033317"/>
                  <a:gd name="connsiteY10" fmla="*/ 925975 h 1427835"/>
                  <a:gd name="connsiteX11" fmla="*/ 625783 w 3033317"/>
                  <a:gd name="connsiteY11" fmla="*/ 891251 h 1427835"/>
                  <a:gd name="connsiteX12" fmla="*/ 648932 w 3033317"/>
                  <a:gd name="connsiteY12" fmla="*/ 810228 h 1427835"/>
                  <a:gd name="connsiteX13" fmla="*/ 683656 w 3033317"/>
                  <a:gd name="connsiteY13" fmla="*/ 787079 h 1427835"/>
                  <a:gd name="connsiteX14" fmla="*/ 706806 w 3033317"/>
                  <a:gd name="connsiteY14" fmla="*/ 763929 h 1427835"/>
                  <a:gd name="connsiteX15" fmla="*/ 753105 w 3033317"/>
                  <a:gd name="connsiteY15" fmla="*/ 694481 h 1427835"/>
                  <a:gd name="connsiteX16" fmla="*/ 834127 w 3033317"/>
                  <a:gd name="connsiteY16" fmla="*/ 625033 h 1427835"/>
                  <a:gd name="connsiteX17" fmla="*/ 857277 w 3033317"/>
                  <a:gd name="connsiteY17" fmla="*/ 601884 h 1427835"/>
                  <a:gd name="connsiteX18" fmla="*/ 892001 w 3033317"/>
                  <a:gd name="connsiteY18" fmla="*/ 590309 h 1427835"/>
                  <a:gd name="connsiteX19" fmla="*/ 973024 w 3033317"/>
                  <a:gd name="connsiteY19" fmla="*/ 555585 h 1427835"/>
                  <a:gd name="connsiteX20" fmla="*/ 1042472 w 3033317"/>
                  <a:gd name="connsiteY20" fmla="*/ 532436 h 1427835"/>
                  <a:gd name="connsiteX21" fmla="*/ 1100345 w 3033317"/>
                  <a:gd name="connsiteY21" fmla="*/ 486137 h 1427835"/>
                  <a:gd name="connsiteX22" fmla="*/ 1181368 w 3033317"/>
                  <a:gd name="connsiteY22" fmla="*/ 474562 h 1427835"/>
                  <a:gd name="connsiteX23" fmla="*/ 1239241 w 3033317"/>
                  <a:gd name="connsiteY23" fmla="*/ 462988 h 1427835"/>
                  <a:gd name="connsiteX24" fmla="*/ 1308689 w 3033317"/>
                  <a:gd name="connsiteY24" fmla="*/ 451413 h 1427835"/>
                  <a:gd name="connsiteX25" fmla="*/ 1378137 w 3033317"/>
                  <a:gd name="connsiteY25" fmla="*/ 428264 h 1427835"/>
                  <a:gd name="connsiteX26" fmla="*/ 1806401 w 3033317"/>
                  <a:gd name="connsiteY26" fmla="*/ 439838 h 1427835"/>
                  <a:gd name="connsiteX27" fmla="*/ 1829550 w 3033317"/>
                  <a:gd name="connsiteY27" fmla="*/ 462988 h 1427835"/>
                  <a:gd name="connsiteX28" fmla="*/ 1864274 w 3033317"/>
                  <a:gd name="connsiteY28" fmla="*/ 474562 h 1427835"/>
                  <a:gd name="connsiteX29" fmla="*/ 1922148 w 3033317"/>
                  <a:gd name="connsiteY29" fmla="*/ 520861 h 1427835"/>
                  <a:gd name="connsiteX30" fmla="*/ 1991596 w 3033317"/>
                  <a:gd name="connsiteY30" fmla="*/ 544010 h 1427835"/>
                  <a:gd name="connsiteX31" fmla="*/ 2014745 w 3033317"/>
                  <a:gd name="connsiteY31" fmla="*/ 567160 h 1427835"/>
                  <a:gd name="connsiteX32" fmla="*/ 2037894 w 3033317"/>
                  <a:gd name="connsiteY32" fmla="*/ 613459 h 1427835"/>
                  <a:gd name="connsiteX33" fmla="*/ 2095768 w 3033317"/>
                  <a:gd name="connsiteY33" fmla="*/ 625033 h 1427835"/>
                  <a:gd name="connsiteX34" fmla="*/ 2165216 w 3033317"/>
                  <a:gd name="connsiteY34" fmla="*/ 659757 h 1427835"/>
                  <a:gd name="connsiteX35" fmla="*/ 2188365 w 3033317"/>
                  <a:gd name="connsiteY35" fmla="*/ 694481 h 1427835"/>
                  <a:gd name="connsiteX36" fmla="*/ 2211515 w 3033317"/>
                  <a:gd name="connsiteY36" fmla="*/ 740780 h 1427835"/>
                  <a:gd name="connsiteX37" fmla="*/ 2246239 w 3033317"/>
                  <a:gd name="connsiteY37" fmla="*/ 752355 h 1427835"/>
                  <a:gd name="connsiteX38" fmla="*/ 2269388 w 3033317"/>
                  <a:gd name="connsiteY38" fmla="*/ 787079 h 1427835"/>
                  <a:gd name="connsiteX39" fmla="*/ 2280963 w 3033317"/>
                  <a:gd name="connsiteY39" fmla="*/ 821803 h 1427835"/>
                  <a:gd name="connsiteX40" fmla="*/ 2315687 w 3033317"/>
                  <a:gd name="connsiteY40" fmla="*/ 844952 h 1427835"/>
                  <a:gd name="connsiteX41" fmla="*/ 2338836 w 3033317"/>
                  <a:gd name="connsiteY41" fmla="*/ 879676 h 1427835"/>
                  <a:gd name="connsiteX42" fmla="*/ 2396710 w 3033317"/>
                  <a:gd name="connsiteY42" fmla="*/ 925975 h 1427835"/>
                  <a:gd name="connsiteX43" fmla="*/ 2443008 w 3033317"/>
                  <a:gd name="connsiteY43" fmla="*/ 949124 h 1427835"/>
                  <a:gd name="connsiteX44" fmla="*/ 2477732 w 3033317"/>
                  <a:gd name="connsiteY44" fmla="*/ 1006998 h 1427835"/>
                  <a:gd name="connsiteX45" fmla="*/ 2500882 w 3033317"/>
                  <a:gd name="connsiteY45" fmla="*/ 1088021 h 1427835"/>
                  <a:gd name="connsiteX46" fmla="*/ 2512456 w 3033317"/>
                  <a:gd name="connsiteY46" fmla="*/ 1122745 h 1427835"/>
                  <a:gd name="connsiteX47" fmla="*/ 2535606 w 3033317"/>
                  <a:gd name="connsiteY47" fmla="*/ 1145894 h 1427835"/>
                  <a:gd name="connsiteX48" fmla="*/ 2558755 w 3033317"/>
                  <a:gd name="connsiteY48" fmla="*/ 1226917 h 1427835"/>
                  <a:gd name="connsiteX49" fmla="*/ 2581905 w 3033317"/>
                  <a:gd name="connsiteY49" fmla="*/ 1261641 h 1427835"/>
                  <a:gd name="connsiteX50" fmla="*/ 2605054 w 3033317"/>
                  <a:gd name="connsiteY50" fmla="*/ 1331089 h 1427835"/>
                  <a:gd name="connsiteX51" fmla="*/ 2616629 w 3033317"/>
                  <a:gd name="connsiteY51" fmla="*/ 1365813 h 1427835"/>
                  <a:gd name="connsiteX52" fmla="*/ 2651353 w 3033317"/>
                  <a:gd name="connsiteY52" fmla="*/ 1388962 h 1427835"/>
                  <a:gd name="connsiteX53" fmla="*/ 2720801 w 3033317"/>
                  <a:gd name="connsiteY53" fmla="*/ 1412112 h 1427835"/>
                  <a:gd name="connsiteX54" fmla="*/ 2848122 w 3033317"/>
                  <a:gd name="connsiteY54" fmla="*/ 1365813 h 1427835"/>
                  <a:gd name="connsiteX55" fmla="*/ 2859697 w 3033317"/>
                  <a:gd name="connsiteY55" fmla="*/ 1319514 h 1427835"/>
                  <a:gd name="connsiteX56" fmla="*/ 2848122 w 3033317"/>
                  <a:gd name="connsiteY56" fmla="*/ 1226917 h 1427835"/>
                  <a:gd name="connsiteX57" fmla="*/ 2824973 w 3033317"/>
                  <a:gd name="connsiteY57" fmla="*/ 1145894 h 1427835"/>
                  <a:gd name="connsiteX58" fmla="*/ 2801824 w 3033317"/>
                  <a:gd name="connsiteY58" fmla="*/ 1041722 h 1427835"/>
                  <a:gd name="connsiteX59" fmla="*/ 2778674 w 3033317"/>
                  <a:gd name="connsiteY59" fmla="*/ 1018572 h 1427835"/>
                  <a:gd name="connsiteX60" fmla="*/ 2743950 w 3033317"/>
                  <a:gd name="connsiteY60" fmla="*/ 949124 h 1427835"/>
                  <a:gd name="connsiteX61" fmla="*/ 2732375 w 3033317"/>
                  <a:gd name="connsiteY61" fmla="*/ 914400 h 1427835"/>
                  <a:gd name="connsiteX62" fmla="*/ 2709226 w 3033317"/>
                  <a:gd name="connsiteY62" fmla="*/ 879676 h 1427835"/>
                  <a:gd name="connsiteX63" fmla="*/ 2674502 w 3033317"/>
                  <a:gd name="connsiteY63" fmla="*/ 810228 h 1427835"/>
                  <a:gd name="connsiteX64" fmla="*/ 2639778 w 3033317"/>
                  <a:gd name="connsiteY64" fmla="*/ 775504 h 1427835"/>
                  <a:gd name="connsiteX65" fmla="*/ 2593479 w 3033317"/>
                  <a:gd name="connsiteY65" fmla="*/ 706056 h 1427835"/>
                  <a:gd name="connsiteX66" fmla="*/ 2570330 w 3033317"/>
                  <a:gd name="connsiteY66" fmla="*/ 671332 h 1427835"/>
                  <a:gd name="connsiteX67" fmla="*/ 2535606 w 3033317"/>
                  <a:gd name="connsiteY67" fmla="*/ 648183 h 1427835"/>
                  <a:gd name="connsiteX68" fmla="*/ 2512456 w 3033317"/>
                  <a:gd name="connsiteY68" fmla="*/ 613459 h 1427835"/>
                  <a:gd name="connsiteX69" fmla="*/ 2500882 w 3033317"/>
                  <a:gd name="connsiteY69" fmla="*/ 578734 h 1427835"/>
                  <a:gd name="connsiteX70" fmla="*/ 2466158 w 3033317"/>
                  <a:gd name="connsiteY70" fmla="*/ 567160 h 1427835"/>
                  <a:gd name="connsiteX71" fmla="*/ 2373560 w 3033317"/>
                  <a:gd name="connsiteY71" fmla="*/ 497712 h 1427835"/>
                  <a:gd name="connsiteX72" fmla="*/ 2338836 w 3033317"/>
                  <a:gd name="connsiteY72" fmla="*/ 486137 h 1427835"/>
                  <a:gd name="connsiteX73" fmla="*/ 2304112 w 3033317"/>
                  <a:gd name="connsiteY73" fmla="*/ 462988 h 1427835"/>
                  <a:gd name="connsiteX74" fmla="*/ 2280963 w 3033317"/>
                  <a:gd name="connsiteY74" fmla="*/ 439838 h 1427835"/>
                  <a:gd name="connsiteX75" fmla="*/ 2199940 w 3033317"/>
                  <a:gd name="connsiteY75" fmla="*/ 416689 h 1427835"/>
                  <a:gd name="connsiteX76" fmla="*/ 2142067 w 3033317"/>
                  <a:gd name="connsiteY76" fmla="*/ 358815 h 1427835"/>
                  <a:gd name="connsiteX77" fmla="*/ 2118917 w 3033317"/>
                  <a:gd name="connsiteY77" fmla="*/ 335666 h 1427835"/>
                  <a:gd name="connsiteX78" fmla="*/ 2095768 w 3033317"/>
                  <a:gd name="connsiteY78" fmla="*/ 300942 h 1427835"/>
                  <a:gd name="connsiteX79" fmla="*/ 2061044 w 3033317"/>
                  <a:gd name="connsiteY79" fmla="*/ 289367 h 1427835"/>
                  <a:gd name="connsiteX80" fmla="*/ 2049469 w 3033317"/>
                  <a:gd name="connsiteY80" fmla="*/ 254643 h 1427835"/>
                  <a:gd name="connsiteX81" fmla="*/ 1980021 w 3033317"/>
                  <a:gd name="connsiteY81" fmla="*/ 231494 h 1427835"/>
                  <a:gd name="connsiteX82" fmla="*/ 1945297 w 3033317"/>
                  <a:gd name="connsiteY82" fmla="*/ 219919 h 1427835"/>
                  <a:gd name="connsiteX83" fmla="*/ 1864274 w 3033317"/>
                  <a:gd name="connsiteY83" fmla="*/ 196770 h 1427835"/>
                  <a:gd name="connsiteX84" fmla="*/ 1794826 w 3033317"/>
                  <a:gd name="connsiteY84" fmla="*/ 162046 h 1427835"/>
                  <a:gd name="connsiteX85" fmla="*/ 1713803 w 3033317"/>
                  <a:gd name="connsiteY85" fmla="*/ 150471 h 1427835"/>
                  <a:gd name="connsiteX86" fmla="*/ 1679079 w 3033317"/>
                  <a:gd name="connsiteY86" fmla="*/ 138896 h 1427835"/>
                  <a:gd name="connsiteX87" fmla="*/ 1493884 w 3033317"/>
                  <a:gd name="connsiteY87" fmla="*/ 150471 h 1427835"/>
                  <a:gd name="connsiteX88" fmla="*/ 1447586 w 3033317"/>
                  <a:gd name="connsiteY88" fmla="*/ 162046 h 1427835"/>
                  <a:gd name="connsiteX89" fmla="*/ 1366563 w 3033317"/>
                  <a:gd name="connsiteY89" fmla="*/ 173621 h 1427835"/>
                  <a:gd name="connsiteX90" fmla="*/ 1192943 w 3033317"/>
                  <a:gd name="connsiteY90" fmla="*/ 185195 h 1427835"/>
                  <a:gd name="connsiteX91" fmla="*/ 1100345 w 3033317"/>
                  <a:gd name="connsiteY91" fmla="*/ 196770 h 1427835"/>
                  <a:gd name="connsiteX92" fmla="*/ 1019322 w 3033317"/>
                  <a:gd name="connsiteY92" fmla="*/ 208345 h 1427835"/>
                  <a:gd name="connsiteX93" fmla="*/ 915150 w 3033317"/>
                  <a:gd name="connsiteY93" fmla="*/ 231494 h 1427835"/>
                  <a:gd name="connsiteX94" fmla="*/ 822553 w 3033317"/>
                  <a:gd name="connsiteY94" fmla="*/ 277793 h 1427835"/>
                  <a:gd name="connsiteX95" fmla="*/ 753105 w 3033317"/>
                  <a:gd name="connsiteY95" fmla="*/ 300942 h 1427835"/>
                  <a:gd name="connsiteX96" fmla="*/ 706806 w 3033317"/>
                  <a:gd name="connsiteY96" fmla="*/ 347241 h 1427835"/>
                  <a:gd name="connsiteX97" fmla="*/ 683656 w 3033317"/>
                  <a:gd name="connsiteY97" fmla="*/ 370390 h 1427835"/>
                  <a:gd name="connsiteX98" fmla="*/ 648932 w 3033317"/>
                  <a:gd name="connsiteY98" fmla="*/ 393540 h 1427835"/>
                  <a:gd name="connsiteX99" fmla="*/ 625783 w 3033317"/>
                  <a:gd name="connsiteY99" fmla="*/ 428264 h 1427835"/>
                  <a:gd name="connsiteX100" fmla="*/ 591059 w 3033317"/>
                  <a:gd name="connsiteY100" fmla="*/ 451413 h 1427835"/>
                  <a:gd name="connsiteX101" fmla="*/ 579484 w 3033317"/>
                  <a:gd name="connsiteY101" fmla="*/ 486137 h 1427835"/>
                  <a:gd name="connsiteX102" fmla="*/ 556335 w 3033317"/>
                  <a:gd name="connsiteY102" fmla="*/ 520861 h 1427835"/>
                  <a:gd name="connsiteX103" fmla="*/ 544760 w 3033317"/>
                  <a:gd name="connsiteY103" fmla="*/ 555585 h 1427835"/>
                  <a:gd name="connsiteX104" fmla="*/ 510036 w 3033317"/>
                  <a:gd name="connsiteY104" fmla="*/ 578734 h 1427835"/>
                  <a:gd name="connsiteX105" fmla="*/ 440588 w 3033317"/>
                  <a:gd name="connsiteY105" fmla="*/ 659757 h 1427835"/>
                  <a:gd name="connsiteX106" fmla="*/ 417439 w 3033317"/>
                  <a:gd name="connsiteY106" fmla="*/ 706056 h 1427835"/>
                  <a:gd name="connsiteX107" fmla="*/ 405864 w 3033317"/>
                  <a:gd name="connsiteY107" fmla="*/ 740780 h 1427835"/>
                  <a:gd name="connsiteX108" fmla="*/ 382715 w 3033317"/>
                  <a:gd name="connsiteY108" fmla="*/ 775504 h 1427835"/>
                  <a:gd name="connsiteX109" fmla="*/ 336416 w 3033317"/>
                  <a:gd name="connsiteY109" fmla="*/ 856527 h 1427835"/>
                  <a:gd name="connsiteX110" fmla="*/ 301692 w 3033317"/>
                  <a:gd name="connsiteY110" fmla="*/ 879676 h 1427835"/>
                  <a:gd name="connsiteX111" fmla="*/ 278543 w 3033317"/>
                  <a:gd name="connsiteY111" fmla="*/ 960699 h 1427835"/>
                  <a:gd name="connsiteX112" fmla="*/ 266968 w 3033317"/>
                  <a:gd name="connsiteY112" fmla="*/ 995423 h 1427835"/>
                  <a:gd name="connsiteX113" fmla="*/ 255393 w 3033317"/>
                  <a:gd name="connsiteY113" fmla="*/ 1041722 h 1427835"/>
                  <a:gd name="connsiteX114" fmla="*/ 232244 w 3033317"/>
                  <a:gd name="connsiteY114" fmla="*/ 1111170 h 1427835"/>
                  <a:gd name="connsiteX115" fmla="*/ 220669 w 3033317"/>
                  <a:gd name="connsiteY115" fmla="*/ 1145894 h 1427835"/>
                  <a:gd name="connsiteX116" fmla="*/ 209094 w 3033317"/>
                  <a:gd name="connsiteY116" fmla="*/ 1192193 h 1427835"/>
                  <a:gd name="connsiteX117" fmla="*/ 220669 w 3033317"/>
                  <a:gd name="connsiteY117" fmla="*/ 1319514 h 1427835"/>
                  <a:gd name="connsiteX118" fmla="*/ 232244 w 3033317"/>
                  <a:gd name="connsiteY118" fmla="*/ 1354238 h 1427835"/>
                  <a:gd name="connsiteX119" fmla="*/ 278543 w 3033317"/>
                  <a:gd name="connsiteY119" fmla="*/ 1365813 h 1427835"/>
                  <a:gd name="connsiteX120" fmla="*/ 347991 w 3033317"/>
                  <a:gd name="connsiteY120" fmla="*/ 1377388 h 1427835"/>
                  <a:gd name="connsiteX121" fmla="*/ 278543 w 3033317"/>
                  <a:gd name="connsiteY121" fmla="*/ 1354238 h 1427835"/>
                  <a:gd name="connsiteX122" fmla="*/ 197520 w 3033317"/>
                  <a:gd name="connsiteY122" fmla="*/ 1331089 h 1427835"/>
                  <a:gd name="connsiteX123" fmla="*/ 128072 w 3033317"/>
                  <a:gd name="connsiteY123" fmla="*/ 1307940 h 1427835"/>
                  <a:gd name="connsiteX124" fmla="*/ 70198 w 3033317"/>
                  <a:gd name="connsiteY124" fmla="*/ 1261641 h 1427835"/>
                  <a:gd name="connsiteX125" fmla="*/ 47049 w 3033317"/>
                  <a:gd name="connsiteY125" fmla="*/ 1238491 h 1427835"/>
                  <a:gd name="connsiteX126" fmla="*/ 47049 w 3033317"/>
                  <a:gd name="connsiteY126" fmla="*/ 1053296 h 1427835"/>
                  <a:gd name="connsiteX127" fmla="*/ 116497 w 3033317"/>
                  <a:gd name="connsiteY127" fmla="*/ 1006998 h 1427835"/>
                  <a:gd name="connsiteX128" fmla="*/ 209094 w 3033317"/>
                  <a:gd name="connsiteY128" fmla="*/ 1018572 h 1427835"/>
                  <a:gd name="connsiteX129" fmla="*/ 174370 w 3033317"/>
                  <a:gd name="connsiteY129" fmla="*/ 1006998 h 1427835"/>
                  <a:gd name="connsiteX130" fmla="*/ 151221 w 3033317"/>
                  <a:gd name="connsiteY130" fmla="*/ 983848 h 1427835"/>
                  <a:gd name="connsiteX131" fmla="*/ 104922 w 3033317"/>
                  <a:gd name="connsiteY131" fmla="*/ 879676 h 1427835"/>
                  <a:gd name="connsiteX132" fmla="*/ 116497 w 3033317"/>
                  <a:gd name="connsiteY132" fmla="*/ 787079 h 1427835"/>
                  <a:gd name="connsiteX133" fmla="*/ 128072 w 3033317"/>
                  <a:gd name="connsiteY133" fmla="*/ 752355 h 1427835"/>
                  <a:gd name="connsiteX134" fmla="*/ 162796 w 3033317"/>
                  <a:gd name="connsiteY134" fmla="*/ 740780 h 1427835"/>
                  <a:gd name="connsiteX135" fmla="*/ 232244 w 3033317"/>
                  <a:gd name="connsiteY135" fmla="*/ 706056 h 1427835"/>
                  <a:gd name="connsiteX136" fmla="*/ 347991 w 3033317"/>
                  <a:gd name="connsiteY136" fmla="*/ 740780 h 1427835"/>
                  <a:gd name="connsiteX137" fmla="*/ 371140 w 3033317"/>
                  <a:gd name="connsiteY137" fmla="*/ 775504 h 1427835"/>
                  <a:gd name="connsiteX138" fmla="*/ 359565 w 3033317"/>
                  <a:gd name="connsiteY138" fmla="*/ 717631 h 1427835"/>
                  <a:gd name="connsiteX139" fmla="*/ 336416 w 3033317"/>
                  <a:gd name="connsiteY139" fmla="*/ 694481 h 1427835"/>
                  <a:gd name="connsiteX140" fmla="*/ 301692 w 3033317"/>
                  <a:gd name="connsiteY140" fmla="*/ 625033 h 1427835"/>
                  <a:gd name="connsiteX141" fmla="*/ 313267 w 3033317"/>
                  <a:gd name="connsiteY141" fmla="*/ 497712 h 1427835"/>
                  <a:gd name="connsiteX142" fmla="*/ 336416 w 3033317"/>
                  <a:gd name="connsiteY142" fmla="*/ 474562 h 1427835"/>
                  <a:gd name="connsiteX143" fmla="*/ 405864 w 3033317"/>
                  <a:gd name="connsiteY143" fmla="*/ 439838 h 1427835"/>
                  <a:gd name="connsiteX144" fmla="*/ 510036 w 3033317"/>
                  <a:gd name="connsiteY144" fmla="*/ 462988 h 1427835"/>
                  <a:gd name="connsiteX145" fmla="*/ 567910 w 3033317"/>
                  <a:gd name="connsiteY145" fmla="*/ 509286 h 1427835"/>
                  <a:gd name="connsiteX146" fmla="*/ 556335 w 3033317"/>
                  <a:gd name="connsiteY146" fmla="*/ 474562 h 1427835"/>
                  <a:gd name="connsiteX147" fmla="*/ 521611 w 3033317"/>
                  <a:gd name="connsiteY147" fmla="*/ 439838 h 1427835"/>
                  <a:gd name="connsiteX148" fmla="*/ 556335 w 3033317"/>
                  <a:gd name="connsiteY148" fmla="*/ 266218 h 1427835"/>
                  <a:gd name="connsiteX149" fmla="*/ 567910 w 3033317"/>
                  <a:gd name="connsiteY149" fmla="*/ 231494 h 1427835"/>
                  <a:gd name="connsiteX150" fmla="*/ 648932 w 3033317"/>
                  <a:gd name="connsiteY150" fmla="*/ 196770 h 1427835"/>
                  <a:gd name="connsiteX151" fmla="*/ 718381 w 3033317"/>
                  <a:gd name="connsiteY151" fmla="*/ 208345 h 1427835"/>
                  <a:gd name="connsiteX152" fmla="*/ 764679 w 3033317"/>
                  <a:gd name="connsiteY152" fmla="*/ 277793 h 1427835"/>
                  <a:gd name="connsiteX153" fmla="*/ 776254 w 3033317"/>
                  <a:gd name="connsiteY153" fmla="*/ 185195 h 1427835"/>
                  <a:gd name="connsiteX154" fmla="*/ 787829 w 3033317"/>
                  <a:gd name="connsiteY154" fmla="*/ 150471 h 1427835"/>
                  <a:gd name="connsiteX155" fmla="*/ 822553 w 3033317"/>
                  <a:gd name="connsiteY155" fmla="*/ 127322 h 1427835"/>
                  <a:gd name="connsiteX156" fmla="*/ 880426 w 3033317"/>
                  <a:gd name="connsiteY156" fmla="*/ 92598 h 1427835"/>
                  <a:gd name="connsiteX157" fmla="*/ 903575 w 3033317"/>
                  <a:gd name="connsiteY157" fmla="*/ 69448 h 1427835"/>
                  <a:gd name="connsiteX158" fmla="*/ 996173 w 3033317"/>
                  <a:gd name="connsiteY158" fmla="*/ 104172 h 1427835"/>
                  <a:gd name="connsiteX159" fmla="*/ 1019322 w 3033317"/>
                  <a:gd name="connsiteY159" fmla="*/ 127322 h 1427835"/>
                  <a:gd name="connsiteX160" fmla="*/ 1030897 w 3033317"/>
                  <a:gd name="connsiteY160" fmla="*/ 162046 h 1427835"/>
                  <a:gd name="connsiteX161" fmla="*/ 1054046 w 3033317"/>
                  <a:gd name="connsiteY161" fmla="*/ 138896 h 1427835"/>
                  <a:gd name="connsiteX162" fmla="*/ 1088770 w 3033317"/>
                  <a:gd name="connsiteY162" fmla="*/ 69448 h 1427835"/>
                  <a:gd name="connsiteX163" fmla="*/ 1123494 w 3033317"/>
                  <a:gd name="connsiteY163" fmla="*/ 57874 h 1427835"/>
                  <a:gd name="connsiteX164" fmla="*/ 1181368 w 3033317"/>
                  <a:gd name="connsiteY164" fmla="*/ 23150 h 1427835"/>
                  <a:gd name="connsiteX165" fmla="*/ 1227667 w 3033317"/>
                  <a:gd name="connsiteY165" fmla="*/ 34724 h 1427835"/>
                  <a:gd name="connsiteX166" fmla="*/ 1308689 w 3033317"/>
                  <a:gd name="connsiteY166" fmla="*/ 57874 h 1427835"/>
                  <a:gd name="connsiteX167" fmla="*/ 1331839 w 3033317"/>
                  <a:gd name="connsiteY167" fmla="*/ 92598 h 1427835"/>
                  <a:gd name="connsiteX168" fmla="*/ 1343413 w 3033317"/>
                  <a:gd name="connsiteY168" fmla="*/ 127322 h 1427835"/>
                  <a:gd name="connsiteX169" fmla="*/ 1366563 w 3033317"/>
                  <a:gd name="connsiteY169" fmla="*/ 81023 h 1427835"/>
                  <a:gd name="connsiteX170" fmla="*/ 1389712 w 3033317"/>
                  <a:gd name="connsiteY170" fmla="*/ 46299 h 1427835"/>
                  <a:gd name="connsiteX171" fmla="*/ 1436011 w 3033317"/>
                  <a:gd name="connsiteY171" fmla="*/ 0 h 1427835"/>
                  <a:gd name="connsiteX172" fmla="*/ 1563332 w 3033317"/>
                  <a:gd name="connsiteY172" fmla="*/ 11575 h 1427835"/>
                  <a:gd name="connsiteX173" fmla="*/ 1598056 w 3033317"/>
                  <a:gd name="connsiteY173" fmla="*/ 23150 h 1427835"/>
                  <a:gd name="connsiteX174" fmla="*/ 1609631 w 3033317"/>
                  <a:gd name="connsiteY174" fmla="*/ 57874 h 1427835"/>
                  <a:gd name="connsiteX175" fmla="*/ 1621206 w 3033317"/>
                  <a:gd name="connsiteY175" fmla="*/ 127322 h 1427835"/>
                  <a:gd name="connsiteX176" fmla="*/ 1702229 w 3033317"/>
                  <a:gd name="connsiteY176" fmla="*/ 57874 h 1427835"/>
                  <a:gd name="connsiteX177" fmla="*/ 1725378 w 3033317"/>
                  <a:gd name="connsiteY177" fmla="*/ 34724 h 1427835"/>
                  <a:gd name="connsiteX178" fmla="*/ 1760102 w 3033317"/>
                  <a:gd name="connsiteY178" fmla="*/ 23150 h 1427835"/>
                  <a:gd name="connsiteX179" fmla="*/ 1841125 w 3033317"/>
                  <a:gd name="connsiteY179" fmla="*/ 34724 h 1427835"/>
                  <a:gd name="connsiteX180" fmla="*/ 1910573 w 3033317"/>
                  <a:gd name="connsiteY180" fmla="*/ 115747 h 1427835"/>
                  <a:gd name="connsiteX181" fmla="*/ 1922148 w 3033317"/>
                  <a:gd name="connsiteY181" fmla="*/ 196770 h 1427835"/>
                  <a:gd name="connsiteX182" fmla="*/ 1956872 w 3033317"/>
                  <a:gd name="connsiteY182" fmla="*/ 173621 h 1427835"/>
                  <a:gd name="connsiteX183" fmla="*/ 2026320 w 3033317"/>
                  <a:gd name="connsiteY183" fmla="*/ 185195 h 1427835"/>
                  <a:gd name="connsiteX184" fmla="*/ 2176791 w 3033317"/>
                  <a:gd name="connsiteY184" fmla="*/ 196770 h 1427835"/>
                  <a:gd name="connsiteX185" fmla="*/ 2211515 w 3033317"/>
                  <a:gd name="connsiteY185" fmla="*/ 219919 h 1427835"/>
                  <a:gd name="connsiteX186" fmla="*/ 2246239 w 3033317"/>
                  <a:gd name="connsiteY186" fmla="*/ 358815 h 1427835"/>
                  <a:gd name="connsiteX187" fmla="*/ 2234664 w 3033317"/>
                  <a:gd name="connsiteY187" fmla="*/ 416689 h 1427835"/>
                  <a:gd name="connsiteX188" fmla="*/ 2304112 w 3033317"/>
                  <a:gd name="connsiteY188" fmla="*/ 393540 h 1427835"/>
                  <a:gd name="connsiteX189" fmla="*/ 2373560 w 3033317"/>
                  <a:gd name="connsiteY189" fmla="*/ 405114 h 1427835"/>
                  <a:gd name="connsiteX190" fmla="*/ 2396710 w 3033317"/>
                  <a:gd name="connsiteY190" fmla="*/ 428264 h 1427835"/>
                  <a:gd name="connsiteX191" fmla="*/ 2431434 w 3033317"/>
                  <a:gd name="connsiteY191" fmla="*/ 439838 h 1427835"/>
                  <a:gd name="connsiteX192" fmla="*/ 2466158 w 3033317"/>
                  <a:gd name="connsiteY192" fmla="*/ 462988 h 1427835"/>
                  <a:gd name="connsiteX193" fmla="*/ 2489307 w 3033317"/>
                  <a:gd name="connsiteY193" fmla="*/ 497712 h 1427835"/>
                  <a:gd name="connsiteX194" fmla="*/ 2524031 w 3033317"/>
                  <a:gd name="connsiteY194" fmla="*/ 509286 h 1427835"/>
                  <a:gd name="connsiteX195" fmla="*/ 2512456 w 3033317"/>
                  <a:gd name="connsiteY195" fmla="*/ 567160 h 1427835"/>
                  <a:gd name="connsiteX196" fmla="*/ 2547181 w 3033317"/>
                  <a:gd name="connsiteY196" fmla="*/ 578734 h 1427835"/>
                  <a:gd name="connsiteX197" fmla="*/ 2605054 w 3033317"/>
                  <a:gd name="connsiteY197" fmla="*/ 567160 h 1427835"/>
                  <a:gd name="connsiteX198" fmla="*/ 2593479 w 3033317"/>
                  <a:gd name="connsiteY198" fmla="*/ 532436 h 1427835"/>
                  <a:gd name="connsiteX199" fmla="*/ 2628203 w 3033317"/>
                  <a:gd name="connsiteY199" fmla="*/ 544010 h 1427835"/>
                  <a:gd name="connsiteX200" fmla="*/ 2720801 w 3033317"/>
                  <a:gd name="connsiteY200" fmla="*/ 613459 h 1427835"/>
                  <a:gd name="connsiteX201" fmla="*/ 2755525 w 3033317"/>
                  <a:gd name="connsiteY201" fmla="*/ 729205 h 1427835"/>
                  <a:gd name="connsiteX202" fmla="*/ 2743950 w 3033317"/>
                  <a:gd name="connsiteY202" fmla="*/ 821803 h 1427835"/>
                  <a:gd name="connsiteX203" fmla="*/ 2720801 w 3033317"/>
                  <a:gd name="connsiteY203" fmla="*/ 856527 h 1427835"/>
                  <a:gd name="connsiteX204" fmla="*/ 2697651 w 3033317"/>
                  <a:gd name="connsiteY204" fmla="*/ 879676 h 1427835"/>
                  <a:gd name="connsiteX205" fmla="*/ 2767099 w 3033317"/>
                  <a:gd name="connsiteY205" fmla="*/ 856527 h 1427835"/>
                  <a:gd name="connsiteX206" fmla="*/ 2801824 w 3033317"/>
                  <a:gd name="connsiteY206" fmla="*/ 844952 h 1427835"/>
                  <a:gd name="connsiteX207" fmla="*/ 2836548 w 3033317"/>
                  <a:gd name="connsiteY207" fmla="*/ 856527 h 1427835"/>
                  <a:gd name="connsiteX208" fmla="*/ 2894421 w 3033317"/>
                  <a:gd name="connsiteY208" fmla="*/ 902826 h 1427835"/>
                  <a:gd name="connsiteX209" fmla="*/ 2940720 w 3033317"/>
                  <a:gd name="connsiteY209" fmla="*/ 972274 h 1427835"/>
                  <a:gd name="connsiteX210" fmla="*/ 2929145 w 3033317"/>
                  <a:gd name="connsiteY210" fmla="*/ 1076446 h 1427835"/>
                  <a:gd name="connsiteX211" fmla="*/ 2894421 w 3033317"/>
                  <a:gd name="connsiteY211" fmla="*/ 1099595 h 1427835"/>
                  <a:gd name="connsiteX212" fmla="*/ 2963869 w 3033317"/>
                  <a:gd name="connsiteY212" fmla="*/ 1111170 h 1427835"/>
                  <a:gd name="connsiteX213" fmla="*/ 2998593 w 3033317"/>
                  <a:gd name="connsiteY213" fmla="*/ 1122745 h 1427835"/>
                  <a:gd name="connsiteX214" fmla="*/ 3010168 w 3033317"/>
                  <a:gd name="connsiteY214" fmla="*/ 1169043 h 1427835"/>
                  <a:gd name="connsiteX215" fmla="*/ 3033317 w 3033317"/>
                  <a:gd name="connsiteY215" fmla="*/ 1238491 h 1427835"/>
                  <a:gd name="connsiteX216" fmla="*/ 3021743 w 3033317"/>
                  <a:gd name="connsiteY216" fmla="*/ 1342664 h 1427835"/>
                  <a:gd name="connsiteX217" fmla="*/ 2998593 w 3033317"/>
                  <a:gd name="connsiteY217" fmla="*/ 1365813 h 1427835"/>
                  <a:gd name="connsiteX218" fmla="*/ 2963869 w 3033317"/>
                  <a:gd name="connsiteY218" fmla="*/ 1388962 h 1427835"/>
                  <a:gd name="connsiteX219" fmla="*/ 2824973 w 3033317"/>
                  <a:gd name="connsiteY219" fmla="*/ 1400537 h 142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</a:cxnLst>
                <a:rect l="l" t="t" r="r" b="b"/>
                <a:pathLst>
                  <a:path w="3033317" h="1427835">
                    <a:moveTo>
                      <a:pt x="371140" y="1400537"/>
                    </a:moveTo>
                    <a:cubicBezTo>
                      <a:pt x="388633" y="1330568"/>
                      <a:pt x="377686" y="1369325"/>
                      <a:pt x="405864" y="1284790"/>
                    </a:cubicBezTo>
                    <a:cubicBezTo>
                      <a:pt x="409722" y="1273215"/>
                      <a:pt x="411983" y="1260979"/>
                      <a:pt x="417439" y="1250066"/>
                    </a:cubicBezTo>
                    <a:cubicBezTo>
                      <a:pt x="425155" y="1234633"/>
                      <a:pt x="433791" y="1219626"/>
                      <a:pt x="440588" y="1203767"/>
                    </a:cubicBezTo>
                    <a:cubicBezTo>
                      <a:pt x="445394" y="1192553"/>
                      <a:pt x="446707" y="1179956"/>
                      <a:pt x="452163" y="1169043"/>
                    </a:cubicBezTo>
                    <a:cubicBezTo>
                      <a:pt x="458384" y="1156601"/>
                      <a:pt x="469091" y="1146761"/>
                      <a:pt x="475312" y="1134319"/>
                    </a:cubicBezTo>
                    <a:cubicBezTo>
                      <a:pt x="480768" y="1123406"/>
                      <a:pt x="480834" y="1110188"/>
                      <a:pt x="486887" y="1099595"/>
                    </a:cubicBezTo>
                    <a:cubicBezTo>
                      <a:pt x="496458" y="1082846"/>
                      <a:pt x="511387" y="1069655"/>
                      <a:pt x="521611" y="1053296"/>
                    </a:cubicBezTo>
                    <a:cubicBezTo>
                      <a:pt x="568326" y="978551"/>
                      <a:pt x="520741" y="1031017"/>
                      <a:pt x="567910" y="983848"/>
                    </a:cubicBezTo>
                    <a:cubicBezTo>
                      <a:pt x="571768" y="972273"/>
                      <a:pt x="573207" y="959586"/>
                      <a:pt x="579484" y="949124"/>
                    </a:cubicBezTo>
                    <a:cubicBezTo>
                      <a:pt x="585099" y="939766"/>
                      <a:pt x="595817" y="934496"/>
                      <a:pt x="602634" y="925975"/>
                    </a:cubicBezTo>
                    <a:cubicBezTo>
                      <a:pt x="611324" y="915112"/>
                      <a:pt x="618067" y="902826"/>
                      <a:pt x="625783" y="891251"/>
                    </a:cubicBezTo>
                    <a:cubicBezTo>
                      <a:pt x="626538" y="888230"/>
                      <a:pt x="642895" y="817774"/>
                      <a:pt x="648932" y="810228"/>
                    </a:cubicBezTo>
                    <a:cubicBezTo>
                      <a:pt x="657622" y="799365"/>
                      <a:pt x="672793" y="795769"/>
                      <a:pt x="683656" y="787079"/>
                    </a:cubicBezTo>
                    <a:cubicBezTo>
                      <a:pt x="692178" y="780262"/>
                      <a:pt x="700258" y="772659"/>
                      <a:pt x="706806" y="763929"/>
                    </a:cubicBezTo>
                    <a:cubicBezTo>
                      <a:pt x="723499" y="741671"/>
                      <a:pt x="733432" y="714154"/>
                      <a:pt x="753105" y="694481"/>
                    </a:cubicBezTo>
                    <a:cubicBezTo>
                      <a:pt x="826663" y="620923"/>
                      <a:pt x="745044" y="699269"/>
                      <a:pt x="834127" y="625033"/>
                    </a:cubicBezTo>
                    <a:cubicBezTo>
                      <a:pt x="842510" y="618047"/>
                      <a:pt x="847919" y="607499"/>
                      <a:pt x="857277" y="601884"/>
                    </a:cubicBezTo>
                    <a:cubicBezTo>
                      <a:pt x="867739" y="595607"/>
                      <a:pt x="881088" y="595765"/>
                      <a:pt x="892001" y="590309"/>
                    </a:cubicBezTo>
                    <a:cubicBezTo>
                      <a:pt x="992996" y="539811"/>
                      <a:pt x="852581" y="591718"/>
                      <a:pt x="973024" y="555585"/>
                    </a:cubicBezTo>
                    <a:cubicBezTo>
                      <a:pt x="996396" y="548573"/>
                      <a:pt x="1042472" y="532436"/>
                      <a:pt x="1042472" y="532436"/>
                    </a:cubicBezTo>
                    <a:cubicBezTo>
                      <a:pt x="1057459" y="517448"/>
                      <a:pt x="1079484" y="492395"/>
                      <a:pt x="1100345" y="486137"/>
                    </a:cubicBezTo>
                    <a:cubicBezTo>
                      <a:pt x="1126476" y="478298"/>
                      <a:pt x="1154457" y="479047"/>
                      <a:pt x="1181368" y="474562"/>
                    </a:cubicBezTo>
                    <a:cubicBezTo>
                      <a:pt x="1200773" y="471328"/>
                      <a:pt x="1219885" y="466507"/>
                      <a:pt x="1239241" y="462988"/>
                    </a:cubicBezTo>
                    <a:cubicBezTo>
                      <a:pt x="1262331" y="458790"/>
                      <a:pt x="1285921" y="457105"/>
                      <a:pt x="1308689" y="451413"/>
                    </a:cubicBezTo>
                    <a:cubicBezTo>
                      <a:pt x="1332362" y="445495"/>
                      <a:pt x="1378137" y="428264"/>
                      <a:pt x="1378137" y="428264"/>
                    </a:cubicBezTo>
                    <a:cubicBezTo>
                      <a:pt x="1520892" y="432122"/>
                      <a:pt x="1664015" y="428885"/>
                      <a:pt x="1806401" y="439838"/>
                    </a:cubicBezTo>
                    <a:cubicBezTo>
                      <a:pt x="1817282" y="440675"/>
                      <a:pt x="1820192" y="457373"/>
                      <a:pt x="1829550" y="462988"/>
                    </a:cubicBezTo>
                    <a:cubicBezTo>
                      <a:pt x="1840012" y="469265"/>
                      <a:pt x="1852699" y="470704"/>
                      <a:pt x="1864274" y="474562"/>
                    </a:cubicBezTo>
                    <a:cubicBezTo>
                      <a:pt x="1883515" y="493803"/>
                      <a:pt x="1895865" y="509180"/>
                      <a:pt x="1922148" y="520861"/>
                    </a:cubicBezTo>
                    <a:cubicBezTo>
                      <a:pt x="1944446" y="530771"/>
                      <a:pt x="1991596" y="544010"/>
                      <a:pt x="1991596" y="544010"/>
                    </a:cubicBezTo>
                    <a:cubicBezTo>
                      <a:pt x="1999312" y="551727"/>
                      <a:pt x="2008692" y="558080"/>
                      <a:pt x="2014745" y="567160"/>
                    </a:cubicBezTo>
                    <a:cubicBezTo>
                      <a:pt x="2024316" y="581517"/>
                      <a:pt x="2023853" y="603430"/>
                      <a:pt x="2037894" y="613459"/>
                    </a:cubicBezTo>
                    <a:cubicBezTo>
                      <a:pt x="2053903" y="624894"/>
                      <a:pt x="2076682" y="620262"/>
                      <a:pt x="2095768" y="625033"/>
                    </a:cubicBezTo>
                    <a:cubicBezTo>
                      <a:pt x="2134103" y="634617"/>
                      <a:pt x="2131270" y="637127"/>
                      <a:pt x="2165216" y="659757"/>
                    </a:cubicBezTo>
                    <a:cubicBezTo>
                      <a:pt x="2172932" y="671332"/>
                      <a:pt x="2181463" y="682403"/>
                      <a:pt x="2188365" y="694481"/>
                    </a:cubicBezTo>
                    <a:cubicBezTo>
                      <a:pt x="2196926" y="709462"/>
                      <a:pt x="2199314" y="728579"/>
                      <a:pt x="2211515" y="740780"/>
                    </a:cubicBezTo>
                    <a:cubicBezTo>
                      <a:pt x="2220142" y="749407"/>
                      <a:pt x="2234664" y="748497"/>
                      <a:pt x="2246239" y="752355"/>
                    </a:cubicBezTo>
                    <a:cubicBezTo>
                      <a:pt x="2253955" y="763930"/>
                      <a:pt x="2263167" y="774637"/>
                      <a:pt x="2269388" y="787079"/>
                    </a:cubicBezTo>
                    <a:cubicBezTo>
                      <a:pt x="2274844" y="797992"/>
                      <a:pt x="2273341" y="812276"/>
                      <a:pt x="2280963" y="821803"/>
                    </a:cubicBezTo>
                    <a:cubicBezTo>
                      <a:pt x="2289653" y="832666"/>
                      <a:pt x="2304112" y="837236"/>
                      <a:pt x="2315687" y="844952"/>
                    </a:cubicBezTo>
                    <a:cubicBezTo>
                      <a:pt x="2323403" y="856527"/>
                      <a:pt x="2330146" y="868813"/>
                      <a:pt x="2338836" y="879676"/>
                    </a:cubicBezTo>
                    <a:cubicBezTo>
                      <a:pt x="2354847" y="899690"/>
                      <a:pt x="2374545" y="913309"/>
                      <a:pt x="2396710" y="925975"/>
                    </a:cubicBezTo>
                    <a:cubicBezTo>
                      <a:pt x="2411691" y="934535"/>
                      <a:pt x="2427575" y="941408"/>
                      <a:pt x="2443008" y="949124"/>
                    </a:cubicBezTo>
                    <a:cubicBezTo>
                      <a:pt x="2475798" y="1047491"/>
                      <a:pt x="2430067" y="927556"/>
                      <a:pt x="2477732" y="1006998"/>
                    </a:cubicBezTo>
                    <a:cubicBezTo>
                      <a:pt x="2485301" y="1019614"/>
                      <a:pt x="2498130" y="1078389"/>
                      <a:pt x="2500882" y="1088021"/>
                    </a:cubicBezTo>
                    <a:cubicBezTo>
                      <a:pt x="2504234" y="1099752"/>
                      <a:pt x="2506179" y="1112283"/>
                      <a:pt x="2512456" y="1122745"/>
                    </a:cubicBezTo>
                    <a:cubicBezTo>
                      <a:pt x="2518071" y="1132103"/>
                      <a:pt x="2527889" y="1138178"/>
                      <a:pt x="2535606" y="1145894"/>
                    </a:cubicBezTo>
                    <a:cubicBezTo>
                      <a:pt x="2539313" y="1160722"/>
                      <a:pt x="2550455" y="1210316"/>
                      <a:pt x="2558755" y="1226917"/>
                    </a:cubicBezTo>
                    <a:cubicBezTo>
                      <a:pt x="2564976" y="1239360"/>
                      <a:pt x="2574188" y="1250066"/>
                      <a:pt x="2581905" y="1261641"/>
                    </a:cubicBezTo>
                    <a:lnTo>
                      <a:pt x="2605054" y="1331089"/>
                    </a:lnTo>
                    <a:cubicBezTo>
                      <a:pt x="2608912" y="1342664"/>
                      <a:pt x="2606477" y="1359045"/>
                      <a:pt x="2616629" y="1365813"/>
                    </a:cubicBezTo>
                    <a:cubicBezTo>
                      <a:pt x="2628204" y="1373529"/>
                      <a:pt x="2638641" y="1383312"/>
                      <a:pt x="2651353" y="1388962"/>
                    </a:cubicBezTo>
                    <a:cubicBezTo>
                      <a:pt x="2673651" y="1398872"/>
                      <a:pt x="2720801" y="1412112"/>
                      <a:pt x="2720801" y="1412112"/>
                    </a:cubicBezTo>
                    <a:cubicBezTo>
                      <a:pt x="2798745" y="1403451"/>
                      <a:pt x="2821541" y="1427835"/>
                      <a:pt x="2848122" y="1365813"/>
                    </a:cubicBezTo>
                    <a:cubicBezTo>
                      <a:pt x="2854388" y="1351191"/>
                      <a:pt x="2855839" y="1334947"/>
                      <a:pt x="2859697" y="1319514"/>
                    </a:cubicBezTo>
                    <a:cubicBezTo>
                      <a:pt x="2855839" y="1288648"/>
                      <a:pt x="2853236" y="1257600"/>
                      <a:pt x="2848122" y="1226917"/>
                    </a:cubicBezTo>
                    <a:cubicBezTo>
                      <a:pt x="2831314" y="1126070"/>
                      <a:pt x="2843323" y="1228467"/>
                      <a:pt x="2824973" y="1145894"/>
                    </a:cubicBezTo>
                    <a:cubicBezTo>
                      <a:pt x="2821399" y="1129813"/>
                      <a:pt x="2815617" y="1064710"/>
                      <a:pt x="2801824" y="1041722"/>
                    </a:cubicBezTo>
                    <a:cubicBezTo>
                      <a:pt x="2796209" y="1032364"/>
                      <a:pt x="2786391" y="1026289"/>
                      <a:pt x="2778674" y="1018572"/>
                    </a:cubicBezTo>
                    <a:cubicBezTo>
                      <a:pt x="2749580" y="931292"/>
                      <a:pt x="2788826" y="1038875"/>
                      <a:pt x="2743950" y="949124"/>
                    </a:cubicBezTo>
                    <a:cubicBezTo>
                      <a:pt x="2738494" y="938211"/>
                      <a:pt x="2737831" y="925313"/>
                      <a:pt x="2732375" y="914400"/>
                    </a:cubicBezTo>
                    <a:cubicBezTo>
                      <a:pt x="2726154" y="901958"/>
                      <a:pt x="2715447" y="892118"/>
                      <a:pt x="2709226" y="879676"/>
                    </a:cubicBezTo>
                    <a:cubicBezTo>
                      <a:pt x="2683126" y="827476"/>
                      <a:pt x="2715964" y="859983"/>
                      <a:pt x="2674502" y="810228"/>
                    </a:cubicBezTo>
                    <a:cubicBezTo>
                      <a:pt x="2664023" y="797653"/>
                      <a:pt x="2649828" y="788425"/>
                      <a:pt x="2639778" y="775504"/>
                    </a:cubicBezTo>
                    <a:cubicBezTo>
                      <a:pt x="2622697" y="753543"/>
                      <a:pt x="2608912" y="729205"/>
                      <a:pt x="2593479" y="706056"/>
                    </a:cubicBezTo>
                    <a:cubicBezTo>
                      <a:pt x="2585763" y="694481"/>
                      <a:pt x="2581905" y="679048"/>
                      <a:pt x="2570330" y="671332"/>
                    </a:cubicBezTo>
                    <a:lnTo>
                      <a:pt x="2535606" y="648183"/>
                    </a:lnTo>
                    <a:cubicBezTo>
                      <a:pt x="2527889" y="636608"/>
                      <a:pt x="2518677" y="625902"/>
                      <a:pt x="2512456" y="613459"/>
                    </a:cubicBezTo>
                    <a:cubicBezTo>
                      <a:pt x="2507000" y="602546"/>
                      <a:pt x="2509509" y="587362"/>
                      <a:pt x="2500882" y="578734"/>
                    </a:cubicBezTo>
                    <a:cubicBezTo>
                      <a:pt x="2492255" y="570107"/>
                      <a:pt x="2477733" y="571018"/>
                      <a:pt x="2466158" y="567160"/>
                    </a:cubicBezTo>
                    <a:cubicBezTo>
                      <a:pt x="2438735" y="539737"/>
                      <a:pt x="2412826" y="510801"/>
                      <a:pt x="2373560" y="497712"/>
                    </a:cubicBezTo>
                    <a:cubicBezTo>
                      <a:pt x="2361985" y="493854"/>
                      <a:pt x="2349749" y="491593"/>
                      <a:pt x="2338836" y="486137"/>
                    </a:cubicBezTo>
                    <a:cubicBezTo>
                      <a:pt x="2326394" y="479916"/>
                      <a:pt x="2314975" y="471678"/>
                      <a:pt x="2304112" y="462988"/>
                    </a:cubicBezTo>
                    <a:cubicBezTo>
                      <a:pt x="2295591" y="456171"/>
                      <a:pt x="2290321" y="445453"/>
                      <a:pt x="2280963" y="439838"/>
                    </a:cubicBezTo>
                    <a:cubicBezTo>
                      <a:pt x="2269106" y="432723"/>
                      <a:pt x="2208583" y="418850"/>
                      <a:pt x="2199940" y="416689"/>
                    </a:cubicBezTo>
                    <a:lnTo>
                      <a:pt x="2142067" y="358815"/>
                    </a:lnTo>
                    <a:cubicBezTo>
                      <a:pt x="2134350" y="351098"/>
                      <a:pt x="2124970" y="344746"/>
                      <a:pt x="2118917" y="335666"/>
                    </a:cubicBezTo>
                    <a:cubicBezTo>
                      <a:pt x="2111201" y="324091"/>
                      <a:pt x="2106631" y="309632"/>
                      <a:pt x="2095768" y="300942"/>
                    </a:cubicBezTo>
                    <a:cubicBezTo>
                      <a:pt x="2086241" y="293320"/>
                      <a:pt x="2072619" y="293225"/>
                      <a:pt x="2061044" y="289367"/>
                    </a:cubicBezTo>
                    <a:cubicBezTo>
                      <a:pt x="2057186" y="277792"/>
                      <a:pt x="2059397" y="261735"/>
                      <a:pt x="2049469" y="254643"/>
                    </a:cubicBezTo>
                    <a:cubicBezTo>
                      <a:pt x="2029613" y="240460"/>
                      <a:pt x="2003170" y="239210"/>
                      <a:pt x="1980021" y="231494"/>
                    </a:cubicBezTo>
                    <a:cubicBezTo>
                      <a:pt x="1968446" y="227636"/>
                      <a:pt x="1957134" y="222878"/>
                      <a:pt x="1945297" y="219919"/>
                    </a:cubicBezTo>
                    <a:cubicBezTo>
                      <a:pt x="1930457" y="216209"/>
                      <a:pt x="1880883" y="205075"/>
                      <a:pt x="1864274" y="196770"/>
                    </a:cubicBezTo>
                    <a:cubicBezTo>
                      <a:pt x="1818753" y="174010"/>
                      <a:pt x="1843313" y="171744"/>
                      <a:pt x="1794826" y="162046"/>
                    </a:cubicBezTo>
                    <a:cubicBezTo>
                      <a:pt x="1768074" y="156695"/>
                      <a:pt x="1740811" y="154329"/>
                      <a:pt x="1713803" y="150471"/>
                    </a:cubicBezTo>
                    <a:cubicBezTo>
                      <a:pt x="1702228" y="146613"/>
                      <a:pt x="1691280" y="138896"/>
                      <a:pt x="1679079" y="138896"/>
                    </a:cubicBezTo>
                    <a:cubicBezTo>
                      <a:pt x="1617227" y="138896"/>
                      <a:pt x="1555429" y="144316"/>
                      <a:pt x="1493884" y="150471"/>
                    </a:cubicBezTo>
                    <a:cubicBezTo>
                      <a:pt x="1478055" y="152054"/>
                      <a:pt x="1463237" y="159200"/>
                      <a:pt x="1447586" y="162046"/>
                    </a:cubicBezTo>
                    <a:cubicBezTo>
                      <a:pt x="1420744" y="166926"/>
                      <a:pt x="1393733" y="171151"/>
                      <a:pt x="1366563" y="173621"/>
                    </a:cubicBezTo>
                    <a:cubicBezTo>
                      <a:pt x="1308799" y="178872"/>
                      <a:pt x="1250727" y="180170"/>
                      <a:pt x="1192943" y="185195"/>
                    </a:cubicBezTo>
                    <a:cubicBezTo>
                      <a:pt x="1161954" y="187890"/>
                      <a:pt x="1131178" y="192659"/>
                      <a:pt x="1100345" y="196770"/>
                    </a:cubicBezTo>
                    <a:cubicBezTo>
                      <a:pt x="1073302" y="200376"/>
                      <a:pt x="1046233" y="203860"/>
                      <a:pt x="1019322" y="208345"/>
                    </a:cubicBezTo>
                    <a:cubicBezTo>
                      <a:pt x="975229" y="215694"/>
                      <a:pt x="956778" y="221087"/>
                      <a:pt x="915150" y="231494"/>
                    </a:cubicBezTo>
                    <a:cubicBezTo>
                      <a:pt x="847366" y="282332"/>
                      <a:pt x="894789" y="256122"/>
                      <a:pt x="822553" y="277793"/>
                    </a:cubicBezTo>
                    <a:cubicBezTo>
                      <a:pt x="799181" y="284805"/>
                      <a:pt x="753105" y="300942"/>
                      <a:pt x="753105" y="300942"/>
                    </a:cubicBezTo>
                    <a:lnTo>
                      <a:pt x="706806" y="347241"/>
                    </a:lnTo>
                    <a:cubicBezTo>
                      <a:pt x="699089" y="354957"/>
                      <a:pt x="692736" y="364337"/>
                      <a:pt x="683656" y="370390"/>
                    </a:cubicBezTo>
                    <a:lnTo>
                      <a:pt x="648932" y="393540"/>
                    </a:lnTo>
                    <a:cubicBezTo>
                      <a:pt x="641216" y="405115"/>
                      <a:pt x="635620" y="418427"/>
                      <a:pt x="625783" y="428264"/>
                    </a:cubicBezTo>
                    <a:cubicBezTo>
                      <a:pt x="615946" y="438101"/>
                      <a:pt x="599749" y="440550"/>
                      <a:pt x="591059" y="451413"/>
                    </a:cubicBezTo>
                    <a:cubicBezTo>
                      <a:pt x="583437" y="460940"/>
                      <a:pt x="584940" y="475224"/>
                      <a:pt x="579484" y="486137"/>
                    </a:cubicBezTo>
                    <a:cubicBezTo>
                      <a:pt x="573263" y="498579"/>
                      <a:pt x="562556" y="508419"/>
                      <a:pt x="556335" y="520861"/>
                    </a:cubicBezTo>
                    <a:cubicBezTo>
                      <a:pt x="550879" y="531774"/>
                      <a:pt x="552382" y="546058"/>
                      <a:pt x="544760" y="555585"/>
                    </a:cubicBezTo>
                    <a:cubicBezTo>
                      <a:pt x="536070" y="566448"/>
                      <a:pt x="520598" y="569681"/>
                      <a:pt x="510036" y="578734"/>
                    </a:cubicBezTo>
                    <a:cubicBezTo>
                      <a:pt x="478370" y="605876"/>
                      <a:pt x="460247" y="625352"/>
                      <a:pt x="440588" y="659757"/>
                    </a:cubicBezTo>
                    <a:cubicBezTo>
                      <a:pt x="432027" y="674738"/>
                      <a:pt x="424236" y="690197"/>
                      <a:pt x="417439" y="706056"/>
                    </a:cubicBezTo>
                    <a:cubicBezTo>
                      <a:pt x="412633" y="717270"/>
                      <a:pt x="411320" y="729867"/>
                      <a:pt x="405864" y="740780"/>
                    </a:cubicBezTo>
                    <a:cubicBezTo>
                      <a:pt x="399643" y="753222"/>
                      <a:pt x="388936" y="763062"/>
                      <a:pt x="382715" y="775504"/>
                    </a:cubicBezTo>
                    <a:cubicBezTo>
                      <a:pt x="356229" y="828475"/>
                      <a:pt x="392390" y="800553"/>
                      <a:pt x="336416" y="856527"/>
                    </a:cubicBezTo>
                    <a:cubicBezTo>
                      <a:pt x="326579" y="866364"/>
                      <a:pt x="313267" y="871960"/>
                      <a:pt x="301692" y="879676"/>
                    </a:cubicBezTo>
                    <a:cubicBezTo>
                      <a:pt x="273939" y="962932"/>
                      <a:pt x="307610" y="858962"/>
                      <a:pt x="278543" y="960699"/>
                    </a:cubicBezTo>
                    <a:cubicBezTo>
                      <a:pt x="275191" y="972430"/>
                      <a:pt x="270320" y="983692"/>
                      <a:pt x="266968" y="995423"/>
                    </a:cubicBezTo>
                    <a:cubicBezTo>
                      <a:pt x="262598" y="1010719"/>
                      <a:pt x="259964" y="1026485"/>
                      <a:pt x="255393" y="1041722"/>
                    </a:cubicBezTo>
                    <a:cubicBezTo>
                      <a:pt x="248381" y="1065094"/>
                      <a:pt x="239960" y="1088021"/>
                      <a:pt x="232244" y="1111170"/>
                    </a:cubicBezTo>
                    <a:cubicBezTo>
                      <a:pt x="228386" y="1122745"/>
                      <a:pt x="223628" y="1134057"/>
                      <a:pt x="220669" y="1145894"/>
                    </a:cubicBezTo>
                    <a:lnTo>
                      <a:pt x="209094" y="1192193"/>
                    </a:lnTo>
                    <a:cubicBezTo>
                      <a:pt x="212952" y="1234633"/>
                      <a:pt x="214642" y="1277327"/>
                      <a:pt x="220669" y="1319514"/>
                    </a:cubicBezTo>
                    <a:cubicBezTo>
                      <a:pt x="222395" y="1331592"/>
                      <a:pt x="222717" y="1346616"/>
                      <a:pt x="232244" y="1354238"/>
                    </a:cubicBezTo>
                    <a:cubicBezTo>
                      <a:pt x="244666" y="1364176"/>
                      <a:pt x="262944" y="1362693"/>
                      <a:pt x="278543" y="1365813"/>
                    </a:cubicBezTo>
                    <a:cubicBezTo>
                      <a:pt x="301556" y="1370416"/>
                      <a:pt x="347991" y="1400857"/>
                      <a:pt x="347991" y="1377388"/>
                    </a:cubicBezTo>
                    <a:cubicBezTo>
                      <a:pt x="347991" y="1352986"/>
                      <a:pt x="301692" y="1361954"/>
                      <a:pt x="278543" y="1354238"/>
                    </a:cubicBezTo>
                    <a:cubicBezTo>
                      <a:pt x="161884" y="1315352"/>
                      <a:pt x="342804" y="1374674"/>
                      <a:pt x="197520" y="1331089"/>
                    </a:cubicBezTo>
                    <a:cubicBezTo>
                      <a:pt x="174148" y="1324077"/>
                      <a:pt x="128072" y="1307940"/>
                      <a:pt x="128072" y="1307940"/>
                    </a:cubicBezTo>
                    <a:cubicBezTo>
                      <a:pt x="72172" y="1252040"/>
                      <a:pt x="143211" y="1320052"/>
                      <a:pt x="70198" y="1261641"/>
                    </a:cubicBezTo>
                    <a:cubicBezTo>
                      <a:pt x="61677" y="1254824"/>
                      <a:pt x="54765" y="1246208"/>
                      <a:pt x="47049" y="1238491"/>
                    </a:cubicBezTo>
                    <a:cubicBezTo>
                      <a:pt x="23310" y="1167276"/>
                      <a:pt x="0" y="1135632"/>
                      <a:pt x="47049" y="1053296"/>
                    </a:cubicBezTo>
                    <a:cubicBezTo>
                      <a:pt x="60853" y="1029140"/>
                      <a:pt x="116497" y="1006998"/>
                      <a:pt x="116497" y="1006998"/>
                    </a:cubicBezTo>
                    <a:cubicBezTo>
                      <a:pt x="147363" y="1010856"/>
                      <a:pt x="177988" y="1018572"/>
                      <a:pt x="209094" y="1018572"/>
                    </a:cubicBezTo>
                    <a:cubicBezTo>
                      <a:pt x="221295" y="1018572"/>
                      <a:pt x="184832" y="1013275"/>
                      <a:pt x="174370" y="1006998"/>
                    </a:cubicBezTo>
                    <a:cubicBezTo>
                      <a:pt x="165012" y="1001383"/>
                      <a:pt x="158937" y="991565"/>
                      <a:pt x="151221" y="983848"/>
                    </a:cubicBezTo>
                    <a:cubicBezTo>
                      <a:pt x="123673" y="901203"/>
                      <a:pt x="141608" y="934703"/>
                      <a:pt x="104922" y="879676"/>
                    </a:cubicBezTo>
                    <a:cubicBezTo>
                      <a:pt x="108780" y="848810"/>
                      <a:pt x="110932" y="817683"/>
                      <a:pt x="116497" y="787079"/>
                    </a:cubicBezTo>
                    <a:cubicBezTo>
                      <a:pt x="118680" y="775075"/>
                      <a:pt x="119445" y="760982"/>
                      <a:pt x="128072" y="752355"/>
                    </a:cubicBezTo>
                    <a:cubicBezTo>
                      <a:pt x="136699" y="743728"/>
                      <a:pt x="151883" y="746236"/>
                      <a:pt x="162796" y="740780"/>
                    </a:cubicBezTo>
                    <a:cubicBezTo>
                      <a:pt x="252547" y="695904"/>
                      <a:pt x="144964" y="735150"/>
                      <a:pt x="232244" y="706056"/>
                    </a:cubicBezTo>
                    <a:cubicBezTo>
                      <a:pt x="283241" y="713341"/>
                      <a:pt x="312899" y="705688"/>
                      <a:pt x="347991" y="740780"/>
                    </a:cubicBezTo>
                    <a:cubicBezTo>
                      <a:pt x="357828" y="750617"/>
                      <a:pt x="363424" y="763929"/>
                      <a:pt x="371140" y="775504"/>
                    </a:cubicBezTo>
                    <a:cubicBezTo>
                      <a:pt x="367282" y="756213"/>
                      <a:pt x="367315" y="735713"/>
                      <a:pt x="359565" y="717631"/>
                    </a:cubicBezTo>
                    <a:cubicBezTo>
                      <a:pt x="355266" y="707601"/>
                      <a:pt x="343233" y="703003"/>
                      <a:pt x="336416" y="694481"/>
                    </a:cubicBezTo>
                    <a:cubicBezTo>
                      <a:pt x="310773" y="662427"/>
                      <a:pt x="313918" y="661709"/>
                      <a:pt x="301692" y="625033"/>
                    </a:cubicBezTo>
                    <a:cubicBezTo>
                      <a:pt x="305550" y="582593"/>
                      <a:pt x="303685" y="539236"/>
                      <a:pt x="313267" y="497712"/>
                    </a:cubicBezTo>
                    <a:cubicBezTo>
                      <a:pt x="315721" y="487079"/>
                      <a:pt x="327895" y="481379"/>
                      <a:pt x="336416" y="474562"/>
                    </a:cubicBezTo>
                    <a:cubicBezTo>
                      <a:pt x="368468" y="448920"/>
                      <a:pt x="369190" y="452063"/>
                      <a:pt x="405864" y="439838"/>
                    </a:cubicBezTo>
                    <a:cubicBezTo>
                      <a:pt x="406576" y="439957"/>
                      <a:pt x="495038" y="450990"/>
                      <a:pt x="510036" y="462988"/>
                    </a:cubicBezTo>
                    <a:cubicBezTo>
                      <a:pt x="584827" y="522820"/>
                      <a:pt x="480633" y="480195"/>
                      <a:pt x="567910" y="509286"/>
                    </a:cubicBezTo>
                    <a:cubicBezTo>
                      <a:pt x="564052" y="497711"/>
                      <a:pt x="563103" y="484714"/>
                      <a:pt x="556335" y="474562"/>
                    </a:cubicBezTo>
                    <a:cubicBezTo>
                      <a:pt x="547255" y="460942"/>
                      <a:pt x="523926" y="456043"/>
                      <a:pt x="521611" y="439838"/>
                    </a:cubicBezTo>
                    <a:cubicBezTo>
                      <a:pt x="505690" y="328391"/>
                      <a:pt x="525893" y="337249"/>
                      <a:pt x="556335" y="266218"/>
                    </a:cubicBezTo>
                    <a:cubicBezTo>
                      <a:pt x="561141" y="255004"/>
                      <a:pt x="559283" y="240121"/>
                      <a:pt x="567910" y="231494"/>
                    </a:cubicBezTo>
                    <a:cubicBezTo>
                      <a:pt x="582212" y="217192"/>
                      <a:pt x="628181" y="203687"/>
                      <a:pt x="648932" y="196770"/>
                    </a:cubicBezTo>
                    <a:cubicBezTo>
                      <a:pt x="672082" y="200628"/>
                      <a:pt x="699154" y="194886"/>
                      <a:pt x="718381" y="208345"/>
                    </a:cubicBezTo>
                    <a:cubicBezTo>
                      <a:pt x="741174" y="224300"/>
                      <a:pt x="764679" y="277793"/>
                      <a:pt x="764679" y="277793"/>
                    </a:cubicBezTo>
                    <a:cubicBezTo>
                      <a:pt x="768537" y="246927"/>
                      <a:pt x="770689" y="215799"/>
                      <a:pt x="776254" y="185195"/>
                    </a:cubicBezTo>
                    <a:cubicBezTo>
                      <a:pt x="778437" y="173191"/>
                      <a:pt x="780207" y="159998"/>
                      <a:pt x="787829" y="150471"/>
                    </a:cubicBezTo>
                    <a:cubicBezTo>
                      <a:pt x="796519" y="139608"/>
                      <a:pt x="811690" y="136012"/>
                      <a:pt x="822553" y="127322"/>
                    </a:cubicBezTo>
                    <a:cubicBezTo>
                      <a:pt x="867949" y="91005"/>
                      <a:pt x="820122" y="112698"/>
                      <a:pt x="880426" y="92598"/>
                    </a:cubicBezTo>
                    <a:cubicBezTo>
                      <a:pt x="888142" y="84881"/>
                      <a:pt x="892772" y="70991"/>
                      <a:pt x="903575" y="69448"/>
                    </a:cubicBezTo>
                    <a:cubicBezTo>
                      <a:pt x="938865" y="64407"/>
                      <a:pt x="970694" y="83789"/>
                      <a:pt x="996173" y="104172"/>
                    </a:cubicBezTo>
                    <a:cubicBezTo>
                      <a:pt x="1004694" y="110989"/>
                      <a:pt x="1011606" y="119605"/>
                      <a:pt x="1019322" y="127322"/>
                    </a:cubicBezTo>
                    <a:cubicBezTo>
                      <a:pt x="1023180" y="138897"/>
                      <a:pt x="1019322" y="158188"/>
                      <a:pt x="1030897" y="162046"/>
                    </a:cubicBezTo>
                    <a:cubicBezTo>
                      <a:pt x="1041250" y="165497"/>
                      <a:pt x="1048431" y="148254"/>
                      <a:pt x="1054046" y="138896"/>
                    </a:cubicBezTo>
                    <a:cubicBezTo>
                      <a:pt x="1073400" y="106639"/>
                      <a:pt x="1055000" y="96464"/>
                      <a:pt x="1088770" y="69448"/>
                    </a:cubicBezTo>
                    <a:cubicBezTo>
                      <a:pt x="1098297" y="61826"/>
                      <a:pt x="1111919" y="61732"/>
                      <a:pt x="1123494" y="57874"/>
                    </a:cubicBezTo>
                    <a:cubicBezTo>
                      <a:pt x="1141832" y="39536"/>
                      <a:pt x="1151316" y="23150"/>
                      <a:pt x="1181368" y="23150"/>
                    </a:cubicBezTo>
                    <a:cubicBezTo>
                      <a:pt x="1197276" y="23150"/>
                      <a:pt x="1212371" y="30354"/>
                      <a:pt x="1227667" y="34724"/>
                    </a:cubicBezTo>
                    <a:cubicBezTo>
                      <a:pt x="1343953" y="67948"/>
                      <a:pt x="1163888" y="21672"/>
                      <a:pt x="1308689" y="57874"/>
                    </a:cubicBezTo>
                    <a:cubicBezTo>
                      <a:pt x="1316406" y="69449"/>
                      <a:pt x="1325618" y="80155"/>
                      <a:pt x="1331839" y="92598"/>
                    </a:cubicBezTo>
                    <a:cubicBezTo>
                      <a:pt x="1337295" y="103511"/>
                      <a:pt x="1331838" y="131180"/>
                      <a:pt x="1343413" y="127322"/>
                    </a:cubicBezTo>
                    <a:cubicBezTo>
                      <a:pt x="1359782" y="121865"/>
                      <a:pt x="1358002" y="96004"/>
                      <a:pt x="1366563" y="81023"/>
                    </a:cubicBezTo>
                    <a:cubicBezTo>
                      <a:pt x="1373465" y="68945"/>
                      <a:pt x="1380659" y="56861"/>
                      <a:pt x="1389712" y="46299"/>
                    </a:cubicBezTo>
                    <a:cubicBezTo>
                      <a:pt x="1403916" y="29728"/>
                      <a:pt x="1436011" y="0"/>
                      <a:pt x="1436011" y="0"/>
                    </a:cubicBezTo>
                    <a:cubicBezTo>
                      <a:pt x="1478451" y="3858"/>
                      <a:pt x="1521145" y="5548"/>
                      <a:pt x="1563332" y="11575"/>
                    </a:cubicBezTo>
                    <a:cubicBezTo>
                      <a:pt x="1575410" y="13301"/>
                      <a:pt x="1589429" y="14523"/>
                      <a:pt x="1598056" y="23150"/>
                    </a:cubicBezTo>
                    <a:cubicBezTo>
                      <a:pt x="1606683" y="31777"/>
                      <a:pt x="1606984" y="45964"/>
                      <a:pt x="1609631" y="57874"/>
                    </a:cubicBezTo>
                    <a:cubicBezTo>
                      <a:pt x="1614722" y="80784"/>
                      <a:pt x="1617348" y="104173"/>
                      <a:pt x="1621206" y="127322"/>
                    </a:cubicBezTo>
                    <a:cubicBezTo>
                      <a:pt x="1732668" y="15860"/>
                      <a:pt x="1614082" y="128393"/>
                      <a:pt x="1702229" y="57874"/>
                    </a:cubicBezTo>
                    <a:cubicBezTo>
                      <a:pt x="1710750" y="51057"/>
                      <a:pt x="1716020" y="40339"/>
                      <a:pt x="1725378" y="34724"/>
                    </a:cubicBezTo>
                    <a:cubicBezTo>
                      <a:pt x="1735840" y="28447"/>
                      <a:pt x="1748527" y="27008"/>
                      <a:pt x="1760102" y="23150"/>
                    </a:cubicBezTo>
                    <a:cubicBezTo>
                      <a:pt x="1787110" y="27008"/>
                      <a:pt x="1816288" y="23435"/>
                      <a:pt x="1841125" y="34724"/>
                    </a:cubicBezTo>
                    <a:cubicBezTo>
                      <a:pt x="1867973" y="46927"/>
                      <a:pt x="1893985" y="90864"/>
                      <a:pt x="1910573" y="115747"/>
                    </a:cubicBezTo>
                    <a:cubicBezTo>
                      <a:pt x="1914431" y="142755"/>
                      <a:pt x="1905105" y="175466"/>
                      <a:pt x="1922148" y="196770"/>
                    </a:cubicBezTo>
                    <a:cubicBezTo>
                      <a:pt x="1930838" y="207633"/>
                      <a:pt x="1943046" y="175157"/>
                      <a:pt x="1956872" y="173621"/>
                    </a:cubicBezTo>
                    <a:cubicBezTo>
                      <a:pt x="1980197" y="171029"/>
                      <a:pt x="2002980" y="182738"/>
                      <a:pt x="2026320" y="185195"/>
                    </a:cubicBezTo>
                    <a:cubicBezTo>
                      <a:pt x="2076349" y="190461"/>
                      <a:pt x="2126634" y="192912"/>
                      <a:pt x="2176791" y="196770"/>
                    </a:cubicBezTo>
                    <a:cubicBezTo>
                      <a:pt x="2188366" y="204486"/>
                      <a:pt x="2204142" y="208123"/>
                      <a:pt x="2211515" y="219919"/>
                    </a:cubicBezTo>
                    <a:cubicBezTo>
                      <a:pt x="2232358" y="253267"/>
                      <a:pt x="2240008" y="321430"/>
                      <a:pt x="2246239" y="358815"/>
                    </a:cubicBezTo>
                    <a:cubicBezTo>
                      <a:pt x="2242381" y="378106"/>
                      <a:pt x="2217794" y="406567"/>
                      <a:pt x="2234664" y="416689"/>
                    </a:cubicBezTo>
                    <a:cubicBezTo>
                      <a:pt x="2255588" y="429244"/>
                      <a:pt x="2304112" y="393540"/>
                      <a:pt x="2304112" y="393540"/>
                    </a:cubicBezTo>
                    <a:cubicBezTo>
                      <a:pt x="2327261" y="397398"/>
                      <a:pt x="2351586" y="396874"/>
                      <a:pt x="2373560" y="405114"/>
                    </a:cubicBezTo>
                    <a:cubicBezTo>
                      <a:pt x="2383778" y="408946"/>
                      <a:pt x="2387352" y="422649"/>
                      <a:pt x="2396710" y="428264"/>
                    </a:cubicBezTo>
                    <a:cubicBezTo>
                      <a:pt x="2407172" y="434541"/>
                      <a:pt x="2419859" y="435980"/>
                      <a:pt x="2431434" y="439838"/>
                    </a:cubicBezTo>
                    <a:cubicBezTo>
                      <a:pt x="2443009" y="447555"/>
                      <a:pt x="2456321" y="453151"/>
                      <a:pt x="2466158" y="462988"/>
                    </a:cubicBezTo>
                    <a:cubicBezTo>
                      <a:pt x="2475994" y="472825"/>
                      <a:pt x="2478444" y="489022"/>
                      <a:pt x="2489307" y="497712"/>
                    </a:cubicBezTo>
                    <a:cubicBezTo>
                      <a:pt x="2498834" y="505334"/>
                      <a:pt x="2512456" y="505428"/>
                      <a:pt x="2524031" y="509286"/>
                    </a:cubicBezTo>
                    <a:cubicBezTo>
                      <a:pt x="2520173" y="528577"/>
                      <a:pt x="2506235" y="548496"/>
                      <a:pt x="2512456" y="567160"/>
                    </a:cubicBezTo>
                    <a:cubicBezTo>
                      <a:pt x="2516314" y="578735"/>
                      <a:pt x="2534980" y="578734"/>
                      <a:pt x="2547181" y="578734"/>
                    </a:cubicBezTo>
                    <a:cubicBezTo>
                      <a:pt x="2566854" y="578734"/>
                      <a:pt x="2585763" y="571018"/>
                      <a:pt x="2605054" y="567160"/>
                    </a:cubicBezTo>
                    <a:cubicBezTo>
                      <a:pt x="2601196" y="555585"/>
                      <a:pt x="2584852" y="541063"/>
                      <a:pt x="2593479" y="532436"/>
                    </a:cubicBezTo>
                    <a:cubicBezTo>
                      <a:pt x="2602106" y="523809"/>
                      <a:pt x="2617538" y="538085"/>
                      <a:pt x="2628203" y="544010"/>
                    </a:cubicBezTo>
                    <a:cubicBezTo>
                      <a:pt x="2687098" y="576729"/>
                      <a:pt x="2685679" y="578337"/>
                      <a:pt x="2720801" y="613459"/>
                    </a:cubicBezTo>
                    <a:cubicBezTo>
                      <a:pt x="2748980" y="697998"/>
                      <a:pt x="2738032" y="659234"/>
                      <a:pt x="2755525" y="729205"/>
                    </a:cubicBezTo>
                    <a:cubicBezTo>
                      <a:pt x="2751667" y="760071"/>
                      <a:pt x="2752135" y="791793"/>
                      <a:pt x="2743950" y="821803"/>
                    </a:cubicBezTo>
                    <a:cubicBezTo>
                      <a:pt x="2740290" y="835224"/>
                      <a:pt x="2729491" y="845664"/>
                      <a:pt x="2720801" y="856527"/>
                    </a:cubicBezTo>
                    <a:cubicBezTo>
                      <a:pt x="2713984" y="865048"/>
                      <a:pt x="2686738" y="879676"/>
                      <a:pt x="2697651" y="879676"/>
                    </a:cubicBezTo>
                    <a:cubicBezTo>
                      <a:pt x="2722053" y="879676"/>
                      <a:pt x="2743950" y="864243"/>
                      <a:pt x="2767099" y="856527"/>
                    </a:cubicBezTo>
                    <a:lnTo>
                      <a:pt x="2801824" y="844952"/>
                    </a:lnTo>
                    <a:cubicBezTo>
                      <a:pt x="2813399" y="848810"/>
                      <a:pt x="2825635" y="851071"/>
                      <a:pt x="2836548" y="856527"/>
                    </a:cubicBezTo>
                    <a:cubicBezTo>
                      <a:pt x="2854775" y="865640"/>
                      <a:pt x="2881500" y="885599"/>
                      <a:pt x="2894421" y="902826"/>
                    </a:cubicBezTo>
                    <a:cubicBezTo>
                      <a:pt x="2911114" y="925084"/>
                      <a:pt x="2940720" y="972274"/>
                      <a:pt x="2940720" y="972274"/>
                    </a:cubicBezTo>
                    <a:cubicBezTo>
                      <a:pt x="2936862" y="1006998"/>
                      <a:pt x="2941085" y="1043612"/>
                      <a:pt x="2929145" y="1076446"/>
                    </a:cubicBezTo>
                    <a:cubicBezTo>
                      <a:pt x="2924391" y="1089519"/>
                      <a:pt x="2894421" y="1099595"/>
                      <a:pt x="2894421" y="1099595"/>
                    </a:cubicBezTo>
                    <a:cubicBezTo>
                      <a:pt x="2917570" y="1103453"/>
                      <a:pt x="2940959" y="1106079"/>
                      <a:pt x="2963869" y="1111170"/>
                    </a:cubicBezTo>
                    <a:cubicBezTo>
                      <a:pt x="2975779" y="1113817"/>
                      <a:pt x="2990971" y="1113218"/>
                      <a:pt x="2998593" y="1122745"/>
                    </a:cubicBezTo>
                    <a:cubicBezTo>
                      <a:pt x="3008531" y="1135167"/>
                      <a:pt x="3005597" y="1153806"/>
                      <a:pt x="3010168" y="1169043"/>
                    </a:cubicBezTo>
                    <a:cubicBezTo>
                      <a:pt x="3017180" y="1192415"/>
                      <a:pt x="3033317" y="1238491"/>
                      <a:pt x="3033317" y="1238491"/>
                    </a:cubicBezTo>
                    <a:cubicBezTo>
                      <a:pt x="3029459" y="1273215"/>
                      <a:pt x="3030936" y="1308957"/>
                      <a:pt x="3021743" y="1342664"/>
                    </a:cubicBezTo>
                    <a:cubicBezTo>
                      <a:pt x="3018872" y="1353192"/>
                      <a:pt x="3007115" y="1358996"/>
                      <a:pt x="2998593" y="1365813"/>
                    </a:cubicBezTo>
                    <a:cubicBezTo>
                      <a:pt x="2987730" y="1374503"/>
                      <a:pt x="2976311" y="1382741"/>
                      <a:pt x="2963869" y="1388962"/>
                    </a:cubicBezTo>
                    <a:cubicBezTo>
                      <a:pt x="2918757" y="1411518"/>
                      <a:pt x="2877156" y="1400537"/>
                      <a:pt x="2824973" y="1400537"/>
                    </a:cubicBezTo>
                  </a:path>
                </a:pathLst>
              </a:cu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5" name="Freeform 214"/>
              <p:cNvSpPr/>
              <p:nvPr/>
            </p:nvSpPr>
            <p:spPr>
              <a:xfrm rot="5400000">
                <a:off x="882385" y="2671851"/>
                <a:ext cx="1295930" cy="234950"/>
              </a:xfrm>
              <a:custGeom>
                <a:avLst/>
                <a:gdLst>
                  <a:gd name="connsiteX0" fmla="*/ 173620 w 2695729"/>
                  <a:gd name="connsiteY0" fmla="*/ 1261640 h 1296364"/>
                  <a:gd name="connsiteX1" fmla="*/ 196769 w 2695729"/>
                  <a:gd name="connsiteY1" fmla="*/ 1226916 h 1296364"/>
                  <a:gd name="connsiteX2" fmla="*/ 231493 w 2695729"/>
                  <a:gd name="connsiteY2" fmla="*/ 1134319 h 1296364"/>
                  <a:gd name="connsiteX3" fmla="*/ 266217 w 2695729"/>
                  <a:gd name="connsiteY3" fmla="*/ 1053296 h 1296364"/>
                  <a:gd name="connsiteX4" fmla="*/ 289367 w 2695729"/>
                  <a:gd name="connsiteY4" fmla="*/ 1030147 h 1296364"/>
                  <a:gd name="connsiteX5" fmla="*/ 312516 w 2695729"/>
                  <a:gd name="connsiteY5" fmla="*/ 960699 h 1296364"/>
                  <a:gd name="connsiteX6" fmla="*/ 324091 w 2695729"/>
                  <a:gd name="connsiteY6" fmla="*/ 925974 h 1296364"/>
                  <a:gd name="connsiteX7" fmla="*/ 370390 w 2695729"/>
                  <a:gd name="connsiteY7" fmla="*/ 868101 h 1296364"/>
                  <a:gd name="connsiteX8" fmla="*/ 405114 w 2695729"/>
                  <a:gd name="connsiteY8" fmla="*/ 798653 h 1296364"/>
                  <a:gd name="connsiteX9" fmla="*/ 462987 w 2695729"/>
                  <a:gd name="connsiteY9" fmla="*/ 729205 h 1296364"/>
                  <a:gd name="connsiteX10" fmla="*/ 509286 w 2695729"/>
                  <a:gd name="connsiteY10" fmla="*/ 671331 h 1296364"/>
                  <a:gd name="connsiteX11" fmla="*/ 578734 w 2695729"/>
                  <a:gd name="connsiteY11" fmla="*/ 625033 h 1296364"/>
                  <a:gd name="connsiteX12" fmla="*/ 601883 w 2695729"/>
                  <a:gd name="connsiteY12" fmla="*/ 590309 h 1296364"/>
                  <a:gd name="connsiteX13" fmla="*/ 648182 w 2695729"/>
                  <a:gd name="connsiteY13" fmla="*/ 578734 h 1296364"/>
                  <a:gd name="connsiteX14" fmla="*/ 659757 w 2695729"/>
                  <a:gd name="connsiteY14" fmla="*/ 509286 h 1296364"/>
                  <a:gd name="connsiteX15" fmla="*/ 682906 w 2695729"/>
                  <a:gd name="connsiteY15" fmla="*/ 474562 h 1296364"/>
                  <a:gd name="connsiteX16" fmla="*/ 706055 w 2695729"/>
                  <a:gd name="connsiteY16" fmla="*/ 451412 h 1296364"/>
                  <a:gd name="connsiteX17" fmla="*/ 798653 w 2695729"/>
                  <a:gd name="connsiteY17" fmla="*/ 428263 h 1296364"/>
                  <a:gd name="connsiteX18" fmla="*/ 1053296 w 2695729"/>
                  <a:gd name="connsiteY18" fmla="*/ 393539 h 1296364"/>
                  <a:gd name="connsiteX19" fmla="*/ 1169043 w 2695729"/>
                  <a:gd name="connsiteY19" fmla="*/ 358815 h 1296364"/>
                  <a:gd name="connsiteX20" fmla="*/ 1238491 w 2695729"/>
                  <a:gd name="connsiteY20" fmla="*/ 324091 h 1296364"/>
                  <a:gd name="connsiteX21" fmla="*/ 1412111 w 2695729"/>
                  <a:gd name="connsiteY21" fmla="*/ 335666 h 1296364"/>
                  <a:gd name="connsiteX22" fmla="*/ 1516283 w 2695729"/>
                  <a:gd name="connsiteY22" fmla="*/ 381964 h 1296364"/>
                  <a:gd name="connsiteX23" fmla="*/ 1585731 w 2695729"/>
                  <a:gd name="connsiteY23" fmla="*/ 405114 h 1296364"/>
                  <a:gd name="connsiteX24" fmla="*/ 1620455 w 2695729"/>
                  <a:gd name="connsiteY24" fmla="*/ 416688 h 1296364"/>
                  <a:gd name="connsiteX25" fmla="*/ 1713053 w 2695729"/>
                  <a:gd name="connsiteY25" fmla="*/ 439838 h 1296364"/>
                  <a:gd name="connsiteX26" fmla="*/ 1747777 w 2695729"/>
                  <a:gd name="connsiteY26" fmla="*/ 462987 h 1296364"/>
                  <a:gd name="connsiteX27" fmla="*/ 1817225 w 2695729"/>
                  <a:gd name="connsiteY27" fmla="*/ 497711 h 1296364"/>
                  <a:gd name="connsiteX28" fmla="*/ 1863524 w 2695729"/>
                  <a:gd name="connsiteY28" fmla="*/ 544010 h 1296364"/>
                  <a:gd name="connsiteX29" fmla="*/ 1898248 w 2695729"/>
                  <a:gd name="connsiteY29" fmla="*/ 578734 h 1296364"/>
                  <a:gd name="connsiteX30" fmla="*/ 1967696 w 2695729"/>
                  <a:gd name="connsiteY30" fmla="*/ 601883 h 1296364"/>
                  <a:gd name="connsiteX31" fmla="*/ 2013995 w 2695729"/>
                  <a:gd name="connsiteY31" fmla="*/ 648182 h 1296364"/>
                  <a:gd name="connsiteX32" fmla="*/ 2060293 w 2695729"/>
                  <a:gd name="connsiteY32" fmla="*/ 717630 h 1296364"/>
                  <a:gd name="connsiteX33" fmla="*/ 2083443 w 2695729"/>
                  <a:gd name="connsiteY33" fmla="*/ 752354 h 1296364"/>
                  <a:gd name="connsiteX34" fmla="*/ 2106592 w 2695729"/>
                  <a:gd name="connsiteY34" fmla="*/ 775504 h 1296364"/>
                  <a:gd name="connsiteX35" fmla="*/ 2164466 w 2695729"/>
                  <a:gd name="connsiteY35" fmla="*/ 833377 h 1296364"/>
                  <a:gd name="connsiteX36" fmla="*/ 2210764 w 2695729"/>
                  <a:gd name="connsiteY36" fmla="*/ 902825 h 1296364"/>
                  <a:gd name="connsiteX37" fmla="*/ 2222339 w 2695729"/>
                  <a:gd name="connsiteY37" fmla="*/ 937549 h 1296364"/>
                  <a:gd name="connsiteX38" fmla="*/ 2257063 w 2695729"/>
                  <a:gd name="connsiteY38" fmla="*/ 972273 h 1296364"/>
                  <a:gd name="connsiteX39" fmla="*/ 2303362 w 2695729"/>
                  <a:gd name="connsiteY39" fmla="*/ 1030147 h 1296364"/>
                  <a:gd name="connsiteX40" fmla="*/ 2338086 w 2695729"/>
                  <a:gd name="connsiteY40" fmla="*/ 1088020 h 1296364"/>
                  <a:gd name="connsiteX41" fmla="*/ 2349661 w 2695729"/>
                  <a:gd name="connsiteY41" fmla="*/ 1122744 h 1296364"/>
                  <a:gd name="connsiteX42" fmla="*/ 2372810 w 2695729"/>
                  <a:gd name="connsiteY42" fmla="*/ 1157468 h 1296364"/>
                  <a:gd name="connsiteX43" fmla="*/ 2384385 w 2695729"/>
                  <a:gd name="connsiteY43" fmla="*/ 1192192 h 1296364"/>
                  <a:gd name="connsiteX44" fmla="*/ 2442258 w 2695729"/>
                  <a:gd name="connsiteY44" fmla="*/ 1238491 h 1296364"/>
                  <a:gd name="connsiteX45" fmla="*/ 2476982 w 2695729"/>
                  <a:gd name="connsiteY45" fmla="*/ 1273215 h 1296364"/>
                  <a:gd name="connsiteX46" fmla="*/ 2615878 w 2695729"/>
                  <a:gd name="connsiteY46" fmla="*/ 1261640 h 1296364"/>
                  <a:gd name="connsiteX47" fmla="*/ 2639028 w 2695729"/>
                  <a:gd name="connsiteY47" fmla="*/ 1284790 h 1296364"/>
                  <a:gd name="connsiteX48" fmla="*/ 2673752 w 2695729"/>
                  <a:gd name="connsiteY48" fmla="*/ 1296364 h 1296364"/>
                  <a:gd name="connsiteX49" fmla="*/ 2673752 w 2695729"/>
                  <a:gd name="connsiteY49" fmla="*/ 1157468 h 1296364"/>
                  <a:gd name="connsiteX50" fmla="*/ 2639028 w 2695729"/>
                  <a:gd name="connsiteY50" fmla="*/ 1018572 h 1296364"/>
                  <a:gd name="connsiteX51" fmla="*/ 2604304 w 2695729"/>
                  <a:gd name="connsiteY51" fmla="*/ 891250 h 1296364"/>
                  <a:gd name="connsiteX52" fmla="*/ 2534855 w 2695729"/>
                  <a:gd name="connsiteY52" fmla="*/ 798653 h 1296364"/>
                  <a:gd name="connsiteX53" fmla="*/ 2500131 w 2695729"/>
                  <a:gd name="connsiteY53" fmla="*/ 740780 h 1296364"/>
                  <a:gd name="connsiteX54" fmla="*/ 2488557 w 2695729"/>
                  <a:gd name="connsiteY54" fmla="*/ 706055 h 1296364"/>
                  <a:gd name="connsiteX55" fmla="*/ 2442258 w 2695729"/>
                  <a:gd name="connsiteY55" fmla="*/ 636607 h 1296364"/>
                  <a:gd name="connsiteX56" fmla="*/ 2419109 w 2695729"/>
                  <a:gd name="connsiteY56" fmla="*/ 601883 h 1296364"/>
                  <a:gd name="connsiteX57" fmla="*/ 2372810 w 2695729"/>
                  <a:gd name="connsiteY57" fmla="*/ 532435 h 1296364"/>
                  <a:gd name="connsiteX58" fmla="*/ 2349661 w 2695729"/>
                  <a:gd name="connsiteY58" fmla="*/ 497711 h 1296364"/>
                  <a:gd name="connsiteX59" fmla="*/ 2291787 w 2695729"/>
                  <a:gd name="connsiteY59" fmla="*/ 451412 h 1296364"/>
                  <a:gd name="connsiteX60" fmla="*/ 2268638 w 2695729"/>
                  <a:gd name="connsiteY60" fmla="*/ 416688 h 1296364"/>
                  <a:gd name="connsiteX61" fmla="*/ 2199190 w 2695729"/>
                  <a:gd name="connsiteY61" fmla="*/ 393539 h 1296364"/>
                  <a:gd name="connsiteX62" fmla="*/ 2176040 w 2695729"/>
                  <a:gd name="connsiteY62" fmla="*/ 370390 h 1296364"/>
                  <a:gd name="connsiteX63" fmla="*/ 2106592 w 2695729"/>
                  <a:gd name="connsiteY63" fmla="*/ 335666 h 1296364"/>
                  <a:gd name="connsiteX64" fmla="*/ 1990845 w 2695729"/>
                  <a:gd name="connsiteY64" fmla="*/ 243068 h 1296364"/>
                  <a:gd name="connsiteX65" fmla="*/ 1886673 w 2695729"/>
                  <a:gd name="connsiteY65" fmla="*/ 208344 h 1296364"/>
                  <a:gd name="connsiteX66" fmla="*/ 1851949 w 2695729"/>
                  <a:gd name="connsiteY66" fmla="*/ 196769 h 1296364"/>
                  <a:gd name="connsiteX67" fmla="*/ 1840374 w 2695729"/>
                  <a:gd name="connsiteY67" fmla="*/ 162045 h 1296364"/>
                  <a:gd name="connsiteX68" fmla="*/ 1736202 w 2695729"/>
                  <a:gd name="connsiteY68" fmla="*/ 104172 h 1296364"/>
                  <a:gd name="connsiteX69" fmla="*/ 1701478 w 2695729"/>
                  <a:gd name="connsiteY69" fmla="*/ 92597 h 1296364"/>
                  <a:gd name="connsiteX70" fmla="*/ 1666754 w 2695729"/>
                  <a:gd name="connsiteY70" fmla="*/ 57873 h 1296364"/>
                  <a:gd name="connsiteX71" fmla="*/ 1620455 w 2695729"/>
                  <a:gd name="connsiteY71" fmla="*/ 46299 h 1296364"/>
                  <a:gd name="connsiteX72" fmla="*/ 1435261 w 2695729"/>
                  <a:gd name="connsiteY72" fmla="*/ 23149 h 1296364"/>
                  <a:gd name="connsiteX73" fmla="*/ 1400536 w 2695729"/>
                  <a:gd name="connsiteY73" fmla="*/ 34724 h 1296364"/>
                  <a:gd name="connsiteX74" fmla="*/ 1331088 w 2695729"/>
                  <a:gd name="connsiteY74" fmla="*/ 11574 h 1296364"/>
                  <a:gd name="connsiteX75" fmla="*/ 1157468 w 2695729"/>
                  <a:gd name="connsiteY75" fmla="*/ 0 h 1296364"/>
                  <a:gd name="connsiteX76" fmla="*/ 1053296 w 2695729"/>
                  <a:gd name="connsiteY76" fmla="*/ 11574 h 1296364"/>
                  <a:gd name="connsiteX77" fmla="*/ 995423 w 2695729"/>
                  <a:gd name="connsiteY77" fmla="*/ 46299 h 1296364"/>
                  <a:gd name="connsiteX78" fmla="*/ 914400 w 2695729"/>
                  <a:gd name="connsiteY78" fmla="*/ 69448 h 1296364"/>
                  <a:gd name="connsiteX79" fmla="*/ 879676 w 2695729"/>
                  <a:gd name="connsiteY79" fmla="*/ 92597 h 1296364"/>
                  <a:gd name="connsiteX80" fmla="*/ 694481 w 2695729"/>
                  <a:gd name="connsiteY80" fmla="*/ 127321 h 1296364"/>
                  <a:gd name="connsiteX81" fmla="*/ 625033 w 2695729"/>
                  <a:gd name="connsiteY81" fmla="*/ 150471 h 1296364"/>
                  <a:gd name="connsiteX82" fmla="*/ 555585 w 2695729"/>
                  <a:gd name="connsiteY82" fmla="*/ 208344 h 1296364"/>
                  <a:gd name="connsiteX83" fmla="*/ 532435 w 2695729"/>
                  <a:gd name="connsiteY83" fmla="*/ 231493 h 1296364"/>
                  <a:gd name="connsiteX84" fmla="*/ 497711 w 2695729"/>
                  <a:gd name="connsiteY84" fmla="*/ 243068 h 1296364"/>
                  <a:gd name="connsiteX85" fmla="*/ 474562 w 2695729"/>
                  <a:gd name="connsiteY85" fmla="*/ 277792 h 1296364"/>
                  <a:gd name="connsiteX86" fmla="*/ 416688 w 2695729"/>
                  <a:gd name="connsiteY86" fmla="*/ 324091 h 1296364"/>
                  <a:gd name="connsiteX87" fmla="*/ 370390 w 2695729"/>
                  <a:gd name="connsiteY87" fmla="*/ 393539 h 1296364"/>
                  <a:gd name="connsiteX88" fmla="*/ 358815 w 2695729"/>
                  <a:gd name="connsiteY88" fmla="*/ 428263 h 1296364"/>
                  <a:gd name="connsiteX89" fmla="*/ 300942 w 2695729"/>
                  <a:gd name="connsiteY89" fmla="*/ 486137 h 1296364"/>
                  <a:gd name="connsiteX90" fmla="*/ 289367 w 2695729"/>
                  <a:gd name="connsiteY90" fmla="*/ 520861 h 1296364"/>
                  <a:gd name="connsiteX91" fmla="*/ 266217 w 2695729"/>
                  <a:gd name="connsiteY91" fmla="*/ 544010 h 1296364"/>
                  <a:gd name="connsiteX92" fmla="*/ 243068 w 2695729"/>
                  <a:gd name="connsiteY92" fmla="*/ 578734 h 1296364"/>
                  <a:gd name="connsiteX93" fmla="*/ 219919 w 2695729"/>
                  <a:gd name="connsiteY93" fmla="*/ 625033 h 1296364"/>
                  <a:gd name="connsiteX94" fmla="*/ 162045 w 2695729"/>
                  <a:gd name="connsiteY94" fmla="*/ 682906 h 1296364"/>
                  <a:gd name="connsiteX95" fmla="*/ 138896 w 2695729"/>
                  <a:gd name="connsiteY95" fmla="*/ 717630 h 1296364"/>
                  <a:gd name="connsiteX96" fmla="*/ 92597 w 2695729"/>
                  <a:gd name="connsiteY96" fmla="*/ 775504 h 1296364"/>
                  <a:gd name="connsiteX97" fmla="*/ 34724 w 2695729"/>
                  <a:gd name="connsiteY97" fmla="*/ 949124 h 1296364"/>
                  <a:gd name="connsiteX98" fmla="*/ 11574 w 2695729"/>
                  <a:gd name="connsiteY98" fmla="*/ 1018572 h 1296364"/>
                  <a:gd name="connsiteX99" fmla="*/ 0 w 2695729"/>
                  <a:gd name="connsiteY99" fmla="*/ 1053296 h 1296364"/>
                  <a:gd name="connsiteX100" fmla="*/ 11574 w 2695729"/>
                  <a:gd name="connsiteY100" fmla="*/ 1203767 h 1296364"/>
                  <a:gd name="connsiteX101" fmla="*/ 34724 w 2695729"/>
                  <a:gd name="connsiteY101" fmla="*/ 1226916 h 1296364"/>
                  <a:gd name="connsiteX102" fmla="*/ 69448 w 2695729"/>
                  <a:gd name="connsiteY102" fmla="*/ 1238491 h 1296364"/>
                  <a:gd name="connsiteX103" fmla="*/ 138896 w 2695729"/>
                  <a:gd name="connsiteY103" fmla="*/ 1273215 h 1296364"/>
                  <a:gd name="connsiteX104" fmla="*/ 173620 w 2695729"/>
                  <a:gd name="connsiteY104" fmla="*/ 1261640 h 1296364"/>
                  <a:gd name="connsiteX105" fmla="*/ 173620 w 2695729"/>
                  <a:gd name="connsiteY105" fmla="*/ 1261640 h 12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695729" h="1296364">
                    <a:moveTo>
                      <a:pt x="173620" y="1261640"/>
                    </a:moveTo>
                    <a:cubicBezTo>
                      <a:pt x="177478" y="1255853"/>
                      <a:pt x="191013" y="1239580"/>
                      <a:pt x="196769" y="1226916"/>
                    </a:cubicBezTo>
                    <a:cubicBezTo>
                      <a:pt x="210410" y="1196906"/>
                      <a:pt x="220227" y="1165299"/>
                      <a:pt x="231493" y="1134319"/>
                    </a:cubicBezTo>
                    <a:cubicBezTo>
                      <a:pt x="243838" y="1100370"/>
                      <a:pt x="244239" y="1086263"/>
                      <a:pt x="266217" y="1053296"/>
                    </a:cubicBezTo>
                    <a:cubicBezTo>
                      <a:pt x="272270" y="1044216"/>
                      <a:pt x="281650" y="1037863"/>
                      <a:pt x="289367" y="1030147"/>
                    </a:cubicBezTo>
                    <a:lnTo>
                      <a:pt x="312516" y="960699"/>
                    </a:lnTo>
                    <a:cubicBezTo>
                      <a:pt x="316374" y="949124"/>
                      <a:pt x="317323" y="936126"/>
                      <a:pt x="324091" y="925974"/>
                    </a:cubicBezTo>
                    <a:cubicBezTo>
                      <a:pt x="395341" y="819098"/>
                      <a:pt x="304418" y="950565"/>
                      <a:pt x="370390" y="868101"/>
                    </a:cubicBezTo>
                    <a:cubicBezTo>
                      <a:pt x="414615" y="812821"/>
                      <a:pt x="376591" y="855700"/>
                      <a:pt x="405114" y="798653"/>
                    </a:cubicBezTo>
                    <a:cubicBezTo>
                      <a:pt x="426668" y="755545"/>
                      <a:pt x="430987" y="767605"/>
                      <a:pt x="462987" y="729205"/>
                    </a:cubicBezTo>
                    <a:cubicBezTo>
                      <a:pt x="488298" y="698832"/>
                      <a:pt x="479352" y="693781"/>
                      <a:pt x="509286" y="671331"/>
                    </a:cubicBezTo>
                    <a:cubicBezTo>
                      <a:pt x="531544" y="654638"/>
                      <a:pt x="578734" y="625033"/>
                      <a:pt x="578734" y="625033"/>
                    </a:cubicBezTo>
                    <a:cubicBezTo>
                      <a:pt x="586450" y="613458"/>
                      <a:pt x="590308" y="598025"/>
                      <a:pt x="601883" y="590309"/>
                    </a:cubicBezTo>
                    <a:cubicBezTo>
                      <a:pt x="615119" y="581485"/>
                      <a:pt x="638936" y="591679"/>
                      <a:pt x="648182" y="578734"/>
                    </a:cubicBezTo>
                    <a:cubicBezTo>
                      <a:pt x="661823" y="559637"/>
                      <a:pt x="652336" y="531550"/>
                      <a:pt x="659757" y="509286"/>
                    </a:cubicBezTo>
                    <a:cubicBezTo>
                      <a:pt x="664156" y="496089"/>
                      <a:pt x="674216" y="485425"/>
                      <a:pt x="682906" y="474562"/>
                    </a:cubicBezTo>
                    <a:cubicBezTo>
                      <a:pt x="689723" y="466040"/>
                      <a:pt x="696697" y="457027"/>
                      <a:pt x="706055" y="451412"/>
                    </a:cubicBezTo>
                    <a:cubicBezTo>
                      <a:pt x="725562" y="439707"/>
                      <a:pt x="783447" y="432410"/>
                      <a:pt x="798653" y="428263"/>
                    </a:cubicBezTo>
                    <a:cubicBezTo>
                      <a:pt x="963715" y="383246"/>
                      <a:pt x="750123" y="412488"/>
                      <a:pt x="1053296" y="393539"/>
                    </a:cubicBezTo>
                    <a:cubicBezTo>
                      <a:pt x="1079176" y="387069"/>
                      <a:pt x="1152137" y="370086"/>
                      <a:pt x="1169043" y="358815"/>
                    </a:cubicBezTo>
                    <a:cubicBezTo>
                      <a:pt x="1213919" y="328898"/>
                      <a:pt x="1190570" y="340065"/>
                      <a:pt x="1238491" y="324091"/>
                    </a:cubicBezTo>
                    <a:cubicBezTo>
                      <a:pt x="1296364" y="327949"/>
                      <a:pt x="1354692" y="327463"/>
                      <a:pt x="1412111" y="335666"/>
                    </a:cubicBezTo>
                    <a:cubicBezTo>
                      <a:pt x="1513680" y="350176"/>
                      <a:pt x="1450468" y="352712"/>
                      <a:pt x="1516283" y="381964"/>
                    </a:cubicBezTo>
                    <a:cubicBezTo>
                      <a:pt x="1538581" y="391874"/>
                      <a:pt x="1562582" y="397398"/>
                      <a:pt x="1585731" y="405114"/>
                    </a:cubicBezTo>
                    <a:cubicBezTo>
                      <a:pt x="1597306" y="408972"/>
                      <a:pt x="1608491" y="414295"/>
                      <a:pt x="1620455" y="416688"/>
                    </a:cubicBezTo>
                    <a:cubicBezTo>
                      <a:pt x="1642470" y="421091"/>
                      <a:pt x="1689324" y="427973"/>
                      <a:pt x="1713053" y="439838"/>
                    </a:cubicBezTo>
                    <a:cubicBezTo>
                      <a:pt x="1725495" y="446059"/>
                      <a:pt x="1735335" y="456766"/>
                      <a:pt x="1747777" y="462987"/>
                    </a:cubicBezTo>
                    <a:cubicBezTo>
                      <a:pt x="1797068" y="487632"/>
                      <a:pt x="1770787" y="457908"/>
                      <a:pt x="1817225" y="497711"/>
                    </a:cubicBezTo>
                    <a:cubicBezTo>
                      <a:pt x="1833796" y="511915"/>
                      <a:pt x="1848091" y="528577"/>
                      <a:pt x="1863524" y="544010"/>
                    </a:cubicBezTo>
                    <a:cubicBezTo>
                      <a:pt x="1875099" y="555585"/>
                      <a:pt x="1882719" y="573558"/>
                      <a:pt x="1898248" y="578734"/>
                    </a:cubicBezTo>
                    <a:lnTo>
                      <a:pt x="1967696" y="601883"/>
                    </a:lnTo>
                    <a:cubicBezTo>
                      <a:pt x="1983129" y="617316"/>
                      <a:pt x="2001888" y="630022"/>
                      <a:pt x="2013995" y="648182"/>
                    </a:cubicBezTo>
                    <a:lnTo>
                      <a:pt x="2060293" y="717630"/>
                    </a:lnTo>
                    <a:cubicBezTo>
                      <a:pt x="2068010" y="729205"/>
                      <a:pt x="2073607" y="742517"/>
                      <a:pt x="2083443" y="752354"/>
                    </a:cubicBezTo>
                    <a:cubicBezTo>
                      <a:pt x="2091159" y="760071"/>
                      <a:pt x="2099775" y="766983"/>
                      <a:pt x="2106592" y="775504"/>
                    </a:cubicBezTo>
                    <a:cubicBezTo>
                      <a:pt x="2150684" y="830619"/>
                      <a:pt x="2104942" y="793695"/>
                      <a:pt x="2164466" y="833377"/>
                    </a:cubicBezTo>
                    <a:cubicBezTo>
                      <a:pt x="2191046" y="939705"/>
                      <a:pt x="2152632" y="830160"/>
                      <a:pt x="2210764" y="902825"/>
                    </a:cubicBezTo>
                    <a:cubicBezTo>
                      <a:pt x="2218386" y="912352"/>
                      <a:pt x="2215571" y="927397"/>
                      <a:pt x="2222339" y="937549"/>
                    </a:cubicBezTo>
                    <a:cubicBezTo>
                      <a:pt x="2231419" y="951169"/>
                      <a:pt x="2246584" y="959698"/>
                      <a:pt x="2257063" y="972273"/>
                    </a:cubicBezTo>
                    <a:cubicBezTo>
                      <a:pt x="2330070" y="1059881"/>
                      <a:pt x="2236011" y="962796"/>
                      <a:pt x="2303362" y="1030147"/>
                    </a:cubicBezTo>
                    <a:cubicBezTo>
                      <a:pt x="2336147" y="1128508"/>
                      <a:pt x="2290423" y="1008584"/>
                      <a:pt x="2338086" y="1088020"/>
                    </a:cubicBezTo>
                    <a:cubicBezTo>
                      <a:pt x="2344363" y="1098482"/>
                      <a:pt x="2344205" y="1111831"/>
                      <a:pt x="2349661" y="1122744"/>
                    </a:cubicBezTo>
                    <a:cubicBezTo>
                      <a:pt x="2355882" y="1135186"/>
                      <a:pt x="2366589" y="1145026"/>
                      <a:pt x="2372810" y="1157468"/>
                    </a:cubicBezTo>
                    <a:cubicBezTo>
                      <a:pt x="2378266" y="1168381"/>
                      <a:pt x="2378108" y="1181730"/>
                      <a:pt x="2384385" y="1192192"/>
                    </a:cubicBezTo>
                    <a:cubicBezTo>
                      <a:pt x="2397856" y="1214645"/>
                      <a:pt x="2423329" y="1222717"/>
                      <a:pt x="2442258" y="1238491"/>
                    </a:cubicBezTo>
                    <a:cubicBezTo>
                      <a:pt x="2454833" y="1248970"/>
                      <a:pt x="2465407" y="1261640"/>
                      <a:pt x="2476982" y="1273215"/>
                    </a:cubicBezTo>
                    <a:cubicBezTo>
                      <a:pt x="2523281" y="1269357"/>
                      <a:pt x="2569537" y="1258330"/>
                      <a:pt x="2615878" y="1261640"/>
                    </a:cubicBezTo>
                    <a:cubicBezTo>
                      <a:pt x="2626763" y="1262418"/>
                      <a:pt x="2629670" y="1279175"/>
                      <a:pt x="2639028" y="1284790"/>
                    </a:cubicBezTo>
                    <a:cubicBezTo>
                      <a:pt x="2649490" y="1291067"/>
                      <a:pt x="2662177" y="1292506"/>
                      <a:pt x="2673752" y="1296364"/>
                    </a:cubicBezTo>
                    <a:cubicBezTo>
                      <a:pt x="2695729" y="1230429"/>
                      <a:pt x="2688520" y="1268227"/>
                      <a:pt x="2673752" y="1157468"/>
                    </a:cubicBezTo>
                    <a:cubicBezTo>
                      <a:pt x="2644002" y="934339"/>
                      <a:pt x="2684325" y="1245048"/>
                      <a:pt x="2639028" y="1018572"/>
                    </a:cubicBezTo>
                    <a:cubicBezTo>
                      <a:pt x="2632816" y="987515"/>
                      <a:pt x="2621085" y="916422"/>
                      <a:pt x="2604304" y="891250"/>
                    </a:cubicBezTo>
                    <a:cubicBezTo>
                      <a:pt x="2551952" y="812722"/>
                      <a:pt x="2577679" y="841475"/>
                      <a:pt x="2534855" y="798653"/>
                    </a:cubicBezTo>
                    <a:cubicBezTo>
                      <a:pt x="2502067" y="700283"/>
                      <a:pt x="2547797" y="820224"/>
                      <a:pt x="2500131" y="740780"/>
                    </a:cubicBezTo>
                    <a:cubicBezTo>
                      <a:pt x="2493854" y="730318"/>
                      <a:pt x="2494482" y="716721"/>
                      <a:pt x="2488557" y="706055"/>
                    </a:cubicBezTo>
                    <a:cubicBezTo>
                      <a:pt x="2475046" y="681734"/>
                      <a:pt x="2457691" y="659756"/>
                      <a:pt x="2442258" y="636607"/>
                    </a:cubicBezTo>
                    <a:cubicBezTo>
                      <a:pt x="2434542" y="625032"/>
                      <a:pt x="2423508" y="615080"/>
                      <a:pt x="2419109" y="601883"/>
                    </a:cubicBezTo>
                    <a:cubicBezTo>
                      <a:pt x="2398767" y="540859"/>
                      <a:pt x="2420978" y="590238"/>
                      <a:pt x="2372810" y="532435"/>
                    </a:cubicBezTo>
                    <a:cubicBezTo>
                      <a:pt x="2363904" y="521748"/>
                      <a:pt x="2358351" y="508574"/>
                      <a:pt x="2349661" y="497711"/>
                    </a:cubicBezTo>
                    <a:cubicBezTo>
                      <a:pt x="2330814" y="474152"/>
                      <a:pt x="2317566" y="468599"/>
                      <a:pt x="2291787" y="451412"/>
                    </a:cubicBezTo>
                    <a:cubicBezTo>
                      <a:pt x="2284071" y="439837"/>
                      <a:pt x="2280434" y="424061"/>
                      <a:pt x="2268638" y="416688"/>
                    </a:cubicBezTo>
                    <a:cubicBezTo>
                      <a:pt x="2247946" y="403755"/>
                      <a:pt x="2199190" y="393539"/>
                      <a:pt x="2199190" y="393539"/>
                    </a:cubicBezTo>
                    <a:cubicBezTo>
                      <a:pt x="2191473" y="385823"/>
                      <a:pt x="2185398" y="376005"/>
                      <a:pt x="2176040" y="370390"/>
                    </a:cubicBezTo>
                    <a:cubicBezTo>
                      <a:pt x="2107582" y="329316"/>
                      <a:pt x="2174883" y="394201"/>
                      <a:pt x="2106592" y="335666"/>
                    </a:cubicBezTo>
                    <a:cubicBezTo>
                      <a:pt x="2066363" y="301184"/>
                      <a:pt x="2045637" y="261332"/>
                      <a:pt x="1990845" y="243068"/>
                    </a:cubicBezTo>
                    <a:lnTo>
                      <a:pt x="1886673" y="208344"/>
                    </a:lnTo>
                    <a:lnTo>
                      <a:pt x="1851949" y="196769"/>
                    </a:lnTo>
                    <a:cubicBezTo>
                      <a:pt x="1848091" y="185194"/>
                      <a:pt x="1847142" y="172197"/>
                      <a:pt x="1840374" y="162045"/>
                    </a:cubicBezTo>
                    <a:cubicBezTo>
                      <a:pt x="1810672" y="117492"/>
                      <a:pt x="1787972" y="121429"/>
                      <a:pt x="1736202" y="104172"/>
                    </a:cubicBezTo>
                    <a:lnTo>
                      <a:pt x="1701478" y="92597"/>
                    </a:lnTo>
                    <a:cubicBezTo>
                      <a:pt x="1689903" y="81022"/>
                      <a:pt x="1680966" y="65994"/>
                      <a:pt x="1666754" y="57873"/>
                    </a:cubicBezTo>
                    <a:cubicBezTo>
                      <a:pt x="1652942" y="49981"/>
                      <a:pt x="1635751" y="50669"/>
                      <a:pt x="1620455" y="46299"/>
                    </a:cubicBezTo>
                    <a:cubicBezTo>
                      <a:pt x="1519197" y="17369"/>
                      <a:pt x="1675452" y="41626"/>
                      <a:pt x="1435261" y="23149"/>
                    </a:cubicBezTo>
                    <a:cubicBezTo>
                      <a:pt x="1423686" y="27007"/>
                      <a:pt x="1412662" y="36071"/>
                      <a:pt x="1400536" y="34724"/>
                    </a:cubicBezTo>
                    <a:cubicBezTo>
                      <a:pt x="1376284" y="32029"/>
                      <a:pt x="1355436" y="13197"/>
                      <a:pt x="1331088" y="11574"/>
                    </a:cubicBezTo>
                    <a:lnTo>
                      <a:pt x="1157468" y="0"/>
                    </a:lnTo>
                    <a:cubicBezTo>
                      <a:pt x="1122744" y="3858"/>
                      <a:pt x="1087758" y="5830"/>
                      <a:pt x="1053296" y="11574"/>
                    </a:cubicBezTo>
                    <a:cubicBezTo>
                      <a:pt x="992760" y="21663"/>
                      <a:pt x="1041027" y="18937"/>
                      <a:pt x="995423" y="46299"/>
                    </a:cubicBezTo>
                    <a:cubicBezTo>
                      <a:pt x="983567" y="53413"/>
                      <a:pt x="923042" y="67287"/>
                      <a:pt x="914400" y="69448"/>
                    </a:cubicBezTo>
                    <a:cubicBezTo>
                      <a:pt x="902825" y="77164"/>
                      <a:pt x="892388" y="86947"/>
                      <a:pt x="879676" y="92597"/>
                    </a:cubicBezTo>
                    <a:cubicBezTo>
                      <a:pt x="807709" y="124583"/>
                      <a:pt x="780059" y="118764"/>
                      <a:pt x="694481" y="127321"/>
                    </a:cubicBezTo>
                    <a:cubicBezTo>
                      <a:pt x="671332" y="135038"/>
                      <a:pt x="642288" y="133217"/>
                      <a:pt x="625033" y="150471"/>
                    </a:cubicBezTo>
                    <a:cubicBezTo>
                      <a:pt x="572677" y="202825"/>
                      <a:pt x="638128" y="139558"/>
                      <a:pt x="555585" y="208344"/>
                    </a:cubicBezTo>
                    <a:cubicBezTo>
                      <a:pt x="547202" y="215330"/>
                      <a:pt x="541793" y="225878"/>
                      <a:pt x="532435" y="231493"/>
                    </a:cubicBezTo>
                    <a:cubicBezTo>
                      <a:pt x="521973" y="237770"/>
                      <a:pt x="509286" y="239210"/>
                      <a:pt x="497711" y="243068"/>
                    </a:cubicBezTo>
                    <a:cubicBezTo>
                      <a:pt x="489995" y="254643"/>
                      <a:pt x="484398" y="267955"/>
                      <a:pt x="474562" y="277792"/>
                    </a:cubicBezTo>
                    <a:cubicBezTo>
                      <a:pt x="429009" y="323345"/>
                      <a:pt x="451047" y="278280"/>
                      <a:pt x="416688" y="324091"/>
                    </a:cubicBezTo>
                    <a:cubicBezTo>
                      <a:pt x="399995" y="346349"/>
                      <a:pt x="379188" y="367145"/>
                      <a:pt x="370390" y="393539"/>
                    </a:cubicBezTo>
                    <a:cubicBezTo>
                      <a:pt x="366532" y="405114"/>
                      <a:pt x="366135" y="418502"/>
                      <a:pt x="358815" y="428263"/>
                    </a:cubicBezTo>
                    <a:cubicBezTo>
                      <a:pt x="342446" y="450089"/>
                      <a:pt x="300942" y="486137"/>
                      <a:pt x="300942" y="486137"/>
                    </a:cubicBezTo>
                    <a:cubicBezTo>
                      <a:pt x="297084" y="497712"/>
                      <a:pt x="295644" y="510399"/>
                      <a:pt x="289367" y="520861"/>
                    </a:cubicBezTo>
                    <a:cubicBezTo>
                      <a:pt x="283752" y="530219"/>
                      <a:pt x="273034" y="535489"/>
                      <a:pt x="266217" y="544010"/>
                    </a:cubicBezTo>
                    <a:cubicBezTo>
                      <a:pt x="257527" y="554873"/>
                      <a:pt x="249970" y="566656"/>
                      <a:pt x="243068" y="578734"/>
                    </a:cubicBezTo>
                    <a:cubicBezTo>
                      <a:pt x="234507" y="593715"/>
                      <a:pt x="230512" y="611413"/>
                      <a:pt x="219919" y="625033"/>
                    </a:cubicBezTo>
                    <a:cubicBezTo>
                      <a:pt x="203170" y="646568"/>
                      <a:pt x="177178" y="660206"/>
                      <a:pt x="162045" y="682906"/>
                    </a:cubicBezTo>
                    <a:cubicBezTo>
                      <a:pt x="154329" y="694481"/>
                      <a:pt x="147586" y="706767"/>
                      <a:pt x="138896" y="717630"/>
                    </a:cubicBezTo>
                    <a:cubicBezTo>
                      <a:pt x="72917" y="800106"/>
                      <a:pt x="163860" y="668613"/>
                      <a:pt x="92597" y="775504"/>
                    </a:cubicBezTo>
                    <a:lnTo>
                      <a:pt x="34724" y="949124"/>
                    </a:lnTo>
                    <a:lnTo>
                      <a:pt x="11574" y="1018572"/>
                    </a:lnTo>
                    <a:lnTo>
                      <a:pt x="0" y="1053296"/>
                    </a:lnTo>
                    <a:cubicBezTo>
                      <a:pt x="3858" y="1103453"/>
                      <a:pt x="1708" y="1154439"/>
                      <a:pt x="11574" y="1203767"/>
                    </a:cubicBezTo>
                    <a:cubicBezTo>
                      <a:pt x="13714" y="1214468"/>
                      <a:pt x="25366" y="1221301"/>
                      <a:pt x="34724" y="1226916"/>
                    </a:cubicBezTo>
                    <a:cubicBezTo>
                      <a:pt x="45186" y="1233193"/>
                      <a:pt x="58535" y="1233035"/>
                      <a:pt x="69448" y="1238491"/>
                    </a:cubicBezTo>
                    <a:cubicBezTo>
                      <a:pt x="159199" y="1283367"/>
                      <a:pt x="51616" y="1244121"/>
                      <a:pt x="138896" y="1273215"/>
                    </a:cubicBezTo>
                    <a:cubicBezTo>
                      <a:pt x="150471" y="1269357"/>
                      <a:pt x="164093" y="1269262"/>
                      <a:pt x="173620" y="1261640"/>
                    </a:cubicBezTo>
                    <a:lnTo>
                      <a:pt x="173620" y="126164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6" name="Oval 215"/>
              <p:cNvSpPr/>
              <p:nvPr/>
            </p:nvSpPr>
            <p:spPr>
              <a:xfrm rot="5400000">
                <a:off x="1427913" y="217650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7" name="Oval 216"/>
              <p:cNvSpPr/>
              <p:nvPr/>
            </p:nvSpPr>
            <p:spPr>
              <a:xfrm rot="5400000">
                <a:off x="1504332" y="2279033"/>
                <a:ext cx="71085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8" name="Oval 217"/>
              <p:cNvSpPr/>
              <p:nvPr/>
            </p:nvSpPr>
            <p:spPr>
              <a:xfrm rot="5400000">
                <a:off x="1583487" y="2622153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9" name="Oval 218"/>
              <p:cNvSpPr/>
              <p:nvPr/>
            </p:nvSpPr>
            <p:spPr>
              <a:xfrm rot="5400000">
                <a:off x="1557294" y="2416308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0" name="Oval 219"/>
              <p:cNvSpPr/>
              <p:nvPr/>
            </p:nvSpPr>
            <p:spPr>
              <a:xfrm rot="5400000">
                <a:off x="1569994" y="2897497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1" name="Oval 220"/>
              <p:cNvSpPr/>
              <p:nvPr/>
            </p:nvSpPr>
            <p:spPr>
              <a:xfrm rot="5400000">
                <a:off x="1531099" y="3070534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2" name="Oval 221"/>
              <p:cNvSpPr/>
              <p:nvPr/>
            </p:nvSpPr>
            <p:spPr>
              <a:xfrm rot="5400000">
                <a:off x="1479506" y="3206441"/>
                <a:ext cx="68352" cy="2698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3" name="Oval 222"/>
              <p:cNvSpPr/>
              <p:nvPr/>
            </p:nvSpPr>
            <p:spPr>
              <a:xfrm rot="5400000">
                <a:off x="1427913" y="327558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4" name="Oval 223"/>
              <p:cNvSpPr/>
              <p:nvPr/>
            </p:nvSpPr>
            <p:spPr>
              <a:xfrm rot="5400000">
                <a:off x="1443965" y="2471957"/>
                <a:ext cx="139435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5" name="Oval 224"/>
              <p:cNvSpPr/>
              <p:nvPr/>
            </p:nvSpPr>
            <p:spPr>
              <a:xfrm rot="5400000">
                <a:off x="1443963" y="2884796"/>
                <a:ext cx="139436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6" name="Oval 225"/>
              <p:cNvSpPr/>
              <p:nvPr/>
            </p:nvSpPr>
            <p:spPr>
              <a:xfrm rot="5400000">
                <a:off x="1380243" y="2987322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7" name="Oval 226"/>
              <p:cNvSpPr/>
              <p:nvPr/>
            </p:nvSpPr>
            <p:spPr>
              <a:xfrm rot="5400000">
                <a:off x="1484224" y="2679172"/>
                <a:ext cx="136701" cy="508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8" name="Oval 227"/>
              <p:cNvSpPr/>
              <p:nvPr/>
            </p:nvSpPr>
            <p:spPr>
              <a:xfrm rot="5400000">
                <a:off x="1367543" y="2678378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9" name="Oval 228"/>
              <p:cNvSpPr/>
              <p:nvPr/>
            </p:nvSpPr>
            <p:spPr>
              <a:xfrm rot="5400000">
                <a:off x="1380243" y="2333890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</p:grpSp>
      <p:grpSp>
        <p:nvGrpSpPr>
          <p:cNvPr id="213" name="Group 309"/>
          <p:cNvGrpSpPr/>
          <p:nvPr/>
        </p:nvGrpSpPr>
        <p:grpSpPr>
          <a:xfrm flipH="1" flipV="1">
            <a:off x="7864649" y="5452826"/>
            <a:ext cx="1279351" cy="1405174"/>
            <a:chOff x="195529" y="142852"/>
            <a:chExt cx="1617365" cy="1812926"/>
          </a:xfrm>
        </p:grpSpPr>
        <p:grpSp>
          <p:nvGrpSpPr>
            <p:cNvPr id="230" name="Group 335"/>
            <p:cNvGrpSpPr/>
            <p:nvPr userDrawn="1"/>
          </p:nvGrpSpPr>
          <p:grpSpPr>
            <a:xfrm>
              <a:off x="214282" y="785794"/>
              <a:ext cx="571504" cy="1169984"/>
              <a:chOff x="-55563" y="142852"/>
              <a:chExt cx="862013" cy="1598612"/>
            </a:xfrm>
          </p:grpSpPr>
          <p:sp>
            <p:nvSpPr>
              <p:cNvPr id="380" name="Freeform 379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81" name="Freeform 380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82" name="Freeform 381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83" name="Freeform 382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231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385" name="Freeform 384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86" name="Freeform 385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87" name="Freeform 386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88" name="Freeform 387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89" name="Freeform 388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0" name="Freeform 389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1" name="Freeform 390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2" name="Freeform 391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3" name="Freeform 392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4" name="Freeform 393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5" name="Freeform 394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6" name="Freeform 395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7" name="Freeform 396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8" name="Freeform 397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99" name="Freeform 398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0" name="Freeform 399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1" name="Freeform 400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2" name="Freeform 401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3" name="Freeform 402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4" name="Freeform 403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5" name="Freeform 404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6" name="Freeform 405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7" name="Freeform 406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8" name="Freeform 407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9" name="Freeform 408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10" name="Freeform 409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252" name="Group 336"/>
            <p:cNvGrpSpPr/>
            <p:nvPr userDrawn="1"/>
          </p:nvGrpSpPr>
          <p:grpSpPr>
            <a:xfrm rot="16200000" flipH="1">
              <a:off x="870718" y="-84956"/>
              <a:ext cx="714380" cy="1169984"/>
              <a:chOff x="-55563" y="142852"/>
              <a:chExt cx="862013" cy="1598612"/>
            </a:xfrm>
          </p:grpSpPr>
          <p:sp>
            <p:nvSpPr>
              <p:cNvPr id="349" name="Freeform 348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50" name="Freeform 349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51" name="Freeform 350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52" name="Freeform 351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283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354" name="Freeform 353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5" name="Freeform 354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6" name="Freeform 355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7" name="Freeform 356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8" name="Freeform 357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9" name="Freeform 358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0" name="Freeform 359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1" name="Freeform 360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2" name="Freeform 361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3" name="Freeform 362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4" name="Freeform 363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5" name="Freeform 364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6" name="Freeform 365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7" name="Freeform 366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68" name="Freeform 367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69" name="Freeform 368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0" name="Freeform 369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1" name="Freeform 370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2" name="Freeform 371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3" name="Freeform 372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4" name="Freeform 373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5" name="Freeform 374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6" name="Freeform 375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7" name="Freeform 376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8" name="Freeform 377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9" name="Freeform 378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310" name="Group 110"/>
            <p:cNvGrpSpPr>
              <a:grpSpLocks/>
            </p:cNvGrpSpPr>
            <p:nvPr userDrawn="1"/>
          </p:nvGrpSpPr>
          <p:grpSpPr bwMode="auto">
            <a:xfrm rot="2389944" flipH="1">
              <a:off x="195529" y="209216"/>
              <a:ext cx="394020" cy="681297"/>
              <a:chOff x="1409700" y="1638298"/>
              <a:chExt cx="609600" cy="2362205"/>
            </a:xfrm>
          </p:grpSpPr>
          <p:grpSp>
            <p:nvGrpSpPr>
              <p:cNvPr id="311" name="Group 30"/>
              <p:cNvGrpSpPr>
                <a:grpSpLocks/>
              </p:cNvGrpSpPr>
              <p:nvPr/>
            </p:nvGrpSpPr>
            <p:grpSpPr bwMode="auto">
              <a:xfrm rot="5400000">
                <a:off x="546891" y="2528095"/>
                <a:ext cx="2362205" cy="582612"/>
                <a:chOff x="1654612" y="2000234"/>
                <a:chExt cx="4907175" cy="3208939"/>
              </a:xfrm>
            </p:grpSpPr>
            <p:grpSp>
              <p:nvGrpSpPr>
                <p:cNvPr id="312" name="Group 20"/>
                <p:cNvGrpSpPr>
                  <a:grpSpLocks/>
                </p:cNvGrpSpPr>
                <p:nvPr/>
              </p:nvGrpSpPr>
              <p:grpSpPr bwMode="auto">
                <a:xfrm>
                  <a:off x="3721988" y="2000234"/>
                  <a:ext cx="2839799" cy="3191451"/>
                  <a:chOff x="3721988" y="2000234"/>
                  <a:chExt cx="2839799" cy="3191451"/>
                </a:xfrm>
              </p:grpSpPr>
              <p:sp>
                <p:nvSpPr>
                  <p:cNvPr id="341" name="Freeform 340"/>
                  <p:cNvSpPr/>
                  <p:nvPr/>
                </p:nvSpPr>
                <p:spPr>
                  <a:xfrm>
                    <a:off x="3721988" y="2000234"/>
                    <a:ext cx="2839799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2" name="Freeform 341"/>
                  <p:cNvSpPr/>
                  <p:nvPr/>
                </p:nvSpPr>
                <p:spPr>
                  <a:xfrm>
                    <a:off x="3971890" y="2621035"/>
                    <a:ext cx="90874" cy="1101707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3" name="Freeform 342"/>
                  <p:cNvSpPr/>
                  <p:nvPr/>
                </p:nvSpPr>
                <p:spPr>
                  <a:xfrm>
                    <a:off x="4193398" y="3066970"/>
                    <a:ext cx="34078" cy="673263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4" name="Freeform 343"/>
                  <p:cNvSpPr/>
                  <p:nvPr/>
                </p:nvSpPr>
                <p:spPr>
                  <a:xfrm>
                    <a:off x="4659125" y="3215610"/>
                    <a:ext cx="28396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5" name="Freeform 344"/>
                  <p:cNvSpPr/>
                  <p:nvPr/>
                </p:nvSpPr>
                <p:spPr>
                  <a:xfrm>
                    <a:off x="5573538" y="3871391"/>
                    <a:ext cx="783784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6" name="Freeform 345"/>
                  <p:cNvSpPr/>
                  <p:nvPr/>
                </p:nvSpPr>
                <p:spPr>
                  <a:xfrm>
                    <a:off x="5289560" y="4238629"/>
                    <a:ext cx="443009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7" name="Freeform 346"/>
                  <p:cNvSpPr/>
                  <p:nvPr/>
                </p:nvSpPr>
                <p:spPr>
                  <a:xfrm>
                    <a:off x="4999901" y="3714004"/>
                    <a:ext cx="79514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8" name="Freeform 19"/>
                  <p:cNvSpPr/>
                  <p:nvPr/>
                </p:nvSpPr>
                <p:spPr>
                  <a:xfrm>
                    <a:off x="5709849" y="4737015"/>
                    <a:ext cx="227184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313" name="Group 21"/>
                <p:cNvGrpSpPr>
                  <a:grpSpLocks/>
                </p:cNvGrpSpPr>
                <p:nvPr/>
              </p:nvGrpSpPr>
              <p:grpSpPr bwMode="auto">
                <a:xfrm flipH="1">
                  <a:off x="1654612" y="2017722"/>
                  <a:ext cx="2315909" cy="3191451"/>
                  <a:chOff x="3617838" y="2004159"/>
                  <a:chExt cx="2943959" cy="3191451"/>
                </a:xfrm>
              </p:grpSpPr>
              <p:sp>
                <p:nvSpPr>
                  <p:cNvPr id="333" name="Freeform 332"/>
                  <p:cNvSpPr/>
                  <p:nvPr/>
                </p:nvSpPr>
                <p:spPr>
                  <a:xfrm>
                    <a:off x="3724397" y="2004159"/>
                    <a:ext cx="2837400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4" name="Freeform 333"/>
                  <p:cNvSpPr/>
                  <p:nvPr/>
                </p:nvSpPr>
                <p:spPr>
                  <a:xfrm>
                    <a:off x="3617838" y="2344262"/>
                    <a:ext cx="86634" cy="1101710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5" name="Freeform 334"/>
                  <p:cNvSpPr/>
                  <p:nvPr/>
                </p:nvSpPr>
                <p:spPr>
                  <a:xfrm>
                    <a:off x="4324306" y="2808301"/>
                    <a:ext cx="36093" cy="673264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6" name="Freeform 335"/>
                  <p:cNvSpPr/>
                  <p:nvPr/>
                </p:nvSpPr>
                <p:spPr>
                  <a:xfrm>
                    <a:off x="4662976" y="3219532"/>
                    <a:ext cx="28879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7" name="Freeform 336"/>
                  <p:cNvSpPr/>
                  <p:nvPr/>
                </p:nvSpPr>
                <p:spPr>
                  <a:xfrm>
                    <a:off x="5572676" y="3875312"/>
                    <a:ext cx="786965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8" name="Freeform 337"/>
                  <p:cNvSpPr/>
                  <p:nvPr/>
                </p:nvSpPr>
                <p:spPr>
                  <a:xfrm>
                    <a:off x="5291100" y="4242554"/>
                    <a:ext cx="440408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9" name="Freeform 338"/>
                  <p:cNvSpPr/>
                  <p:nvPr/>
                </p:nvSpPr>
                <p:spPr>
                  <a:xfrm>
                    <a:off x="5002311" y="3717926"/>
                    <a:ext cx="79416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0" name="Freeform 339"/>
                  <p:cNvSpPr/>
                  <p:nvPr/>
                </p:nvSpPr>
                <p:spPr>
                  <a:xfrm>
                    <a:off x="5709853" y="4740940"/>
                    <a:ext cx="223813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315" name="Freeform 314"/>
              <p:cNvSpPr/>
              <p:nvPr/>
            </p:nvSpPr>
            <p:spPr>
              <a:xfrm rot="5400000">
                <a:off x="809096" y="2646274"/>
                <a:ext cx="1459971" cy="258763"/>
              </a:xfrm>
              <a:custGeom>
                <a:avLst/>
                <a:gdLst>
                  <a:gd name="connsiteX0" fmla="*/ 371140 w 3033317"/>
                  <a:gd name="connsiteY0" fmla="*/ 1400537 h 1427835"/>
                  <a:gd name="connsiteX1" fmla="*/ 405864 w 3033317"/>
                  <a:gd name="connsiteY1" fmla="*/ 1284790 h 1427835"/>
                  <a:gd name="connsiteX2" fmla="*/ 417439 w 3033317"/>
                  <a:gd name="connsiteY2" fmla="*/ 1250066 h 1427835"/>
                  <a:gd name="connsiteX3" fmla="*/ 440588 w 3033317"/>
                  <a:gd name="connsiteY3" fmla="*/ 1203767 h 1427835"/>
                  <a:gd name="connsiteX4" fmla="*/ 452163 w 3033317"/>
                  <a:gd name="connsiteY4" fmla="*/ 1169043 h 1427835"/>
                  <a:gd name="connsiteX5" fmla="*/ 475312 w 3033317"/>
                  <a:gd name="connsiteY5" fmla="*/ 1134319 h 1427835"/>
                  <a:gd name="connsiteX6" fmla="*/ 486887 w 3033317"/>
                  <a:gd name="connsiteY6" fmla="*/ 1099595 h 1427835"/>
                  <a:gd name="connsiteX7" fmla="*/ 521611 w 3033317"/>
                  <a:gd name="connsiteY7" fmla="*/ 1053296 h 1427835"/>
                  <a:gd name="connsiteX8" fmla="*/ 567910 w 3033317"/>
                  <a:gd name="connsiteY8" fmla="*/ 983848 h 1427835"/>
                  <a:gd name="connsiteX9" fmla="*/ 579484 w 3033317"/>
                  <a:gd name="connsiteY9" fmla="*/ 949124 h 1427835"/>
                  <a:gd name="connsiteX10" fmla="*/ 602634 w 3033317"/>
                  <a:gd name="connsiteY10" fmla="*/ 925975 h 1427835"/>
                  <a:gd name="connsiteX11" fmla="*/ 625783 w 3033317"/>
                  <a:gd name="connsiteY11" fmla="*/ 891251 h 1427835"/>
                  <a:gd name="connsiteX12" fmla="*/ 648932 w 3033317"/>
                  <a:gd name="connsiteY12" fmla="*/ 810228 h 1427835"/>
                  <a:gd name="connsiteX13" fmla="*/ 683656 w 3033317"/>
                  <a:gd name="connsiteY13" fmla="*/ 787079 h 1427835"/>
                  <a:gd name="connsiteX14" fmla="*/ 706806 w 3033317"/>
                  <a:gd name="connsiteY14" fmla="*/ 763929 h 1427835"/>
                  <a:gd name="connsiteX15" fmla="*/ 753105 w 3033317"/>
                  <a:gd name="connsiteY15" fmla="*/ 694481 h 1427835"/>
                  <a:gd name="connsiteX16" fmla="*/ 834127 w 3033317"/>
                  <a:gd name="connsiteY16" fmla="*/ 625033 h 1427835"/>
                  <a:gd name="connsiteX17" fmla="*/ 857277 w 3033317"/>
                  <a:gd name="connsiteY17" fmla="*/ 601884 h 1427835"/>
                  <a:gd name="connsiteX18" fmla="*/ 892001 w 3033317"/>
                  <a:gd name="connsiteY18" fmla="*/ 590309 h 1427835"/>
                  <a:gd name="connsiteX19" fmla="*/ 973024 w 3033317"/>
                  <a:gd name="connsiteY19" fmla="*/ 555585 h 1427835"/>
                  <a:gd name="connsiteX20" fmla="*/ 1042472 w 3033317"/>
                  <a:gd name="connsiteY20" fmla="*/ 532436 h 1427835"/>
                  <a:gd name="connsiteX21" fmla="*/ 1100345 w 3033317"/>
                  <a:gd name="connsiteY21" fmla="*/ 486137 h 1427835"/>
                  <a:gd name="connsiteX22" fmla="*/ 1181368 w 3033317"/>
                  <a:gd name="connsiteY22" fmla="*/ 474562 h 1427835"/>
                  <a:gd name="connsiteX23" fmla="*/ 1239241 w 3033317"/>
                  <a:gd name="connsiteY23" fmla="*/ 462988 h 1427835"/>
                  <a:gd name="connsiteX24" fmla="*/ 1308689 w 3033317"/>
                  <a:gd name="connsiteY24" fmla="*/ 451413 h 1427835"/>
                  <a:gd name="connsiteX25" fmla="*/ 1378137 w 3033317"/>
                  <a:gd name="connsiteY25" fmla="*/ 428264 h 1427835"/>
                  <a:gd name="connsiteX26" fmla="*/ 1806401 w 3033317"/>
                  <a:gd name="connsiteY26" fmla="*/ 439838 h 1427835"/>
                  <a:gd name="connsiteX27" fmla="*/ 1829550 w 3033317"/>
                  <a:gd name="connsiteY27" fmla="*/ 462988 h 1427835"/>
                  <a:gd name="connsiteX28" fmla="*/ 1864274 w 3033317"/>
                  <a:gd name="connsiteY28" fmla="*/ 474562 h 1427835"/>
                  <a:gd name="connsiteX29" fmla="*/ 1922148 w 3033317"/>
                  <a:gd name="connsiteY29" fmla="*/ 520861 h 1427835"/>
                  <a:gd name="connsiteX30" fmla="*/ 1991596 w 3033317"/>
                  <a:gd name="connsiteY30" fmla="*/ 544010 h 1427835"/>
                  <a:gd name="connsiteX31" fmla="*/ 2014745 w 3033317"/>
                  <a:gd name="connsiteY31" fmla="*/ 567160 h 1427835"/>
                  <a:gd name="connsiteX32" fmla="*/ 2037894 w 3033317"/>
                  <a:gd name="connsiteY32" fmla="*/ 613459 h 1427835"/>
                  <a:gd name="connsiteX33" fmla="*/ 2095768 w 3033317"/>
                  <a:gd name="connsiteY33" fmla="*/ 625033 h 1427835"/>
                  <a:gd name="connsiteX34" fmla="*/ 2165216 w 3033317"/>
                  <a:gd name="connsiteY34" fmla="*/ 659757 h 1427835"/>
                  <a:gd name="connsiteX35" fmla="*/ 2188365 w 3033317"/>
                  <a:gd name="connsiteY35" fmla="*/ 694481 h 1427835"/>
                  <a:gd name="connsiteX36" fmla="*/ 2211515 w 3033317"/>
                  <a:gd name="connsiteY36" fmla="*/ 740780 h 1427835"/>
                  <a:gd name="connsiteX37" fmla="*/ 2246239 w 3033317"/>
                  <a:gd name="connsiteY37" fmla="*/ 752355 h 1427835"/>
                  <a:gd name="connsiteX38" fmla="*/ 2269388 w 3033317"/>
                  <a:gd name="connsiteY38" fmla="*/ 787079 h 1427835"/>
                  <a:gd name="connsiteX39" fmla="*/ 2280963 w 3033317"/>
                  <a:gd name="connsiteY39" fmla="*/ 821803 h 1427835"/>
                  <a:gd name="connsiteX40" fmla="*/ 2315687 w 3033317"/>
                  <a:gd name="connsiteY40" fmla="*/ 844952 h 1427835"/>
                  <a:gd name="connsiteX41" fmla="*/ 2338836 w 3033317"/>
                  <a:gd name="connsiteY41" fmla="*/ 879676 h 1427835"/>
                  <a:gd name="connsiteX42" fmla="*/ 2396710 w 3033317"/>
                  <a:gd name="connsiteY42" fmla="*/ 925975 h 1427835"/>
                  <a:gd name="connsiteX43" fmla="*/ 2443008 w 3033317"/>
                  <a:gd name="connsiteY43" fmla="*/ 949124 h 1427835"/>
                  <a:gd name="connsiteX44" fmla="*/ 2477732 w 3033317"/>
                  <a:gd name="connsiteY44" fmla="*/ 1006998 h 1427835"/>
                  <a:gd name="connsiteX45" fmla="*/ 2500882 w 3033317"/>
                  <a:gd name="connsiteY45" fmla="*/ 1088021 h 1427835"/>
                  <a:gd name="connsiteX46" fmla="*/ 2512456 w 3033317"/>
                  <a:gd name="connsiteY46" fmla="*/ 1122745 h 1427835"/>
                  <a:gd name="connsiteX47" fmla="*/ 2535606 w 3033317"/>
                  <a:gd name="connsiteY47" fmla="*/ 1145894 h 1427835"/>
                  <a:gd name="connsiteX48" fmla="*/ 2558755 w 3033317"/>
                  <a:gd name="connsiteY48" fmla="*/ 1226917 h 1427835"/>
                  <a:gd name="connsiteX49" fmla="*/ 2581905 w 3033317"/>
                  <a:gd name="connsiteY49" fmla="*/ 1261641 h 1427835"/>
                  <a:gd name="connsiteX50" fmla="*/ 2605054 w 3033317"/>
                  <a:gd name="connsiteY50" fmla="*/ 1331089 h 1427835"/>
                  <a:gd name="connsiteX51" fmla="*/ 2616629 w 3033317"/>
                  <a:gd name="connsiteY51" fmla="*/ 1365813 h 1427835"/>
                  <a:gd name="connsiteX52" fmla="*/ 2651353 w 3033317"/>
                  <a:gd name="connsiteY52" fmla="*/ 1388962 h 1427835"/>
                  <a:gd name="connsiteX53" fmla="*/ 2720801 w 3033317"/>
                  <a:gd name="connsiteY53" fmla="*/ 1412112 h 1427835"/>
                  <a:gd name="connsiteX54" fmla="*/ 2848122 w 3033317"/>
                  <a:gd name="connsiteY54" fmla="*/ 1365813 h 1427835"/>
                  <a:gd name="connsiteX55" fmla="*/ 2859697 w 3033317"/>
                  <a:gd name="connsiteY55" fmla="*/ 1319514 h 1427835"/>
                  <a:gd name="connsiteX56" fmla="*/ 2848122 w 3033317"/>
                  <a:gd name="connsiteY56" fmla="*/ 1226917 h 1427835"/>
                  <a:gd name="connsiteX57" fmla="*/ 2824973 w 3033317"/>
                  <a:gd name="connsiteY57" fmla="*/ 1145894 h 1427835"/>
                  <a:gd name="connsiteX58" fmla="*/ 2801824 w 3033317"/>
                  <a:gd name="connsiteY58" fmla="*/ 1041722 h 1427835"/>
                  <a:gd name="connsiteX59" fmla="*/ 2778674 w 3033317"/>
                  <a:gd name="connsiteY59" fmla="*/ 1018572 h 1427835"/>
                  <a:gd name="connsiteX60" fmla="*/ 2743950 w 3033317"/>
                  <a:gd name="connsiteY60" fmla="*/ 949124 h 1427835"/>
                  <a:gd name="connsiteX61" fmla="*/ 2732375 w 3033317"/>
                  <a:gd name="connsiteY61" fmla="*/ 914400 h 1427835"/>
                  <a:gd name="connsiteX62" fmla="*/ 2709226 w 3033317"/>
                  <a:gd name="connsiteY62" fmla="*/ 879676 h 1427835"/>
                  <a:gd name="connsiteX63" fmla="*/ 2674502 w 3033317"/>
                  <a:gd name="connsiteY63" fmla="*/ 810228 h 1427835"/>
                  <a:gd name="connsiteX64" fmla="*/ 2639778 w 3033317"/>
                  <a:gd name="connsiteY64" fmla="*/ 775504 h 1427835"/>
                  <a:gd name="connsiteX65" fmla="*/ 2593479 w 3033317"/>
                  <a:gd name="connsiteY65" fmla="*/ 706056 h 1427835"/>
                  <a:gd name="connsiteX66" fmla="*/ 2570330 w 3033317"/>
                  <a:gd name="connsiteY66" fmla="*/ 671332 h 1427835"/>
                  <a:gd name="connsiteX67" fmla="*/ 2535606 w 3033317"/>
                  <a:gd name="connsiteY67" fmla="*/ 648183 h 1427835"/>
                  <a:gd name="connsiteX68" fmla="*/ 2512456 w 3033317"/>
                  <a:gd name="connsiteY68" fmla="*/ 613459 h 1427835"/>
                  <a:gd name="connsiteX69" fmla="*/ 2500882 w 3033317"/>
                  <a:gd name="connsiteY69" fmla="*/ 578734 h 1427835"/>
                  <a:gd name="connsiteX70" fmla="*/ 2466158 w 3033317"/>
                  <a:gd name="connsiteY70" fmla="*/ 567160 h 1427835"/>
                  <a:gd name="connsiteX71" fmla="*/ 2373560 w 3033317"/>
                  <a:gd name="connsiteY71" fmla="*/ 497712 h 1427835"/>
                  <a:gd name="connsiteX72" fmla="*/ 2338836 w 3033317"/>
                  <a:gd name="connsiteY72" fmla="*/ 486137 h 1427835"/>
                  <a:gd name="connsiteX73" fmla="*/ 2304112 w 3033317"/>
                  <a:gd name="connsiteY73" fmla="*/ 462988 h 1427835"/>
                  <a:gd name="connsiteX74" fmla="*/ 2280963 w 3033317"/>
                  <a:gd name="connsiteY74" fmla="*/ 439838 h 1427835"/>
                  <a:gd name="connsiteX75" fmla="*/ 2199940 w 3033317"/>
                  <a:gd name="connsiteY75" fmla="*/ 416689 h 1427835"/>
                  <a:gd name="connsiteX76" fmla="*/ 2142067 w 3033317"/>
                  <a:gd name="connsiteY76" fmla="*/ 358815 h 1427835"/>
                  <a:gd name="connsiteX77" fmla="*/ 2118917 w 3033317"/>
                  <a:gd name="connsiteY77" fmla="*/ 335666 h 1427835"/>
                  <a:gd name="connsiteX78" fmla="*/ 2095768 w 3033317"/>
                  <a:gd name="connsiteY78" fmla="*/ 300942 h 1427835"/>
                  <a:gd name="connsiteX79" fmla="*/ 2061044 w 3033317"/>
                  <a:gd name="connsiteY79" fmla="*/ 289367 h 1427835"/>
                  <a:gd name="connsiteX80" fmla="*/ 2049469 w 3033317"/>
                  <a:gd name="connsiteY80" fmla="*/ 254643 h 1427835"/>
                  <a:gd name="connsiteX81" fmla="*/ 1980021 w 3033317"/>
                  <a:gd name="connsiteY81" fmla="*/ 231494 h 1427835"/>
                  <a:gd name="connsiteX82" fmla="*/ 1945297 w 3033317"/>
                  <a:gd name="connsiteY82" fmla="*/ 219919 h 1427835"/>
                  <a:gd name="connsiteX83" fmla="*/ 1864274 w 3033317"/>
                  <a:gd name="connsiteY83" fmla="*/ 196770 h 1427835"/>
                  <a:gd name="connsiteX84" fmla="*/ 1794826 w 3033317"/>
                  <a:gd name="connsiteY84" fmla="*/ 162046 h 1427835"/>
                  <a:gd name="connsiteX85" fmla="*/ 1713803 w 3033317"/>
                  <a:gd name="connsiteY85" fmla="*/ 150471 h 1427835"/>
                  <a:gd name="connsiteX86" fmla="*/ 1679079 w 3033317"/>
                  <a:gd name="connsiteY86" fmla="*/ 138896 h 1427835"/>
                  <a:gd name="connsiteX87" fmla="*/ 1493884 w 3033317"/>
                  <a:gd name="connsiteY87" fmla="*/ 150471 h 1427835"/>
                  <a:gd name="connsiteX88" fmla="*/ 1447586 w 3033317"/>
                  <a:gd name="connsiteY88" fmla="*/ 162046 h 1427835"/>
                  <a:gd name="connsiteX89" fmla="*/ 1366563 w 3033317"/>
                  <a:gd name="connsiteY89" fmla="*/ 173621 h 1427835"/>
                  <a:gd name="connsiteX90" fmla="*/ 1192943 w 3033317"/>
                  <a:gd name="connsiteY90" fmla="*/ 185195 h 1427835"/>
                  <a:gd name="connsiteX91" fmla="*/ 1100345 w 3033317"/>
                  <a:gd name="connsiteY91" fmla="*/ 196770 h 1427835"/>
                  <a:gd name="connsiteX92" fmla="*/ 1019322 w 3033317"/>
                  <a:gd name="connsiteY92" fmla="*/ 208345 h 1427835"/>
                  <a:gd name="connsiteX93" fmla="*/ 915150 w 3033317"/>
                  <a:gd name="connsiteY93" fmla="*/ 231494 h 1427835"/>
                  <a:gd name="connsiteX94" fmla="*/ 822553 w 3033317"/>
                  <a:gd name="connsiteY94" fmla="*/ 277793 h 1427835"/>
                  <a:gd name="connsiteX95" fmla="*/ 753105 w 3033317"/>
                  <a:gd name="connsiteY95" fmla="*/ 300942 h 1427835"/>
                  <a:gd name="connsiteX96" fmla="*/ 706806 w 3033317"/>
                  <a:gd name="connsiteY96" fmla="*/ 347241 h 1427835"/>
                  <a:gd name="connsiteX97" fmla="*/ 683656 w 3033317"/>
                  <a:gd name="connsiteY97" fmla="*/ 370390 h 1427835"/>
                  <a:gd name="connsiteX98" fmla="*/ 648932 w 3033317"/>
                  <a:gd name="connsiteY98" fmla="*/ 393540 h 1427835"/>
                  <a:gd name="connsiteX99" fmla="*/ 625783 w 3033317"/>
                  <a:gd name="connsiteY99" fmla="*/ 428264 h 1427835"/>
                  <a:gd name="connsiteX100" fmla="*/ 591059 w 3033317"/>
                  <a:gd name="connsiteY100" fmla="*/ 451413 h 1427835"/>
                  <a:gd name="connsiteX101" fmla="*/ 579484 w 3033317"/>
                  <a:gd name="connsiteY101" fmla="*/ 486137 h 1427835"/>
                  <a:gd name="connsiteX102" fmla="*/ 556335 w 3033317"/>
                  <a:gd name="connsiteY102" fmla="*/ 520861 h 1427835"/>
                  <a:gd name="connsiteX103" fmla="*/ 544760 w 3033317"/>
                  <a:gd name="connsiteY103" fmla="*/ 555585 h 1427835"/>
                  <a:gd name="connsiteX104" fmla="*/ 510036 w 3033317"/>
                  <a:gd name="connsiteY104" fmla="*/ 578734 h 1427835"/>
                  <a:gd name="connsiteX105" fmla="*/ 440588 w 3033317"/>
                  <a:gd name="connsiteY105" fmla="*/ 659757 h 1427835"/>
                  <a:gd name="connsiteX106" fmla="*/ 417439 w 3033317"/>
                  <a:gd name="connsiteY106" fmla="*/ 706056 h 1427835"/>
                  <a:gd name="connsiteX107" fmla="*/ 405864 w 3033317"/>
                  <a:gd name="connsiteY107" fmla="*/ 740780 h 1427835"/>
                  <a:gd name="connsiteX108" fmla="*/ 382715 w 3033317"/>
                  <a:gd name="connsiteY108" fmla="*/ 775504 h 1427835"/>
                  <a:gd name="connsiteX109" fmla="*/ 336416 w 3033317"/>
                  <a:gd name="connsiteY109" fmla="*/ 856527 h 1427835"/>
                  <a:gd name="connsiteX110" fmla="*/ 301692 w 3033317"/>
                  <a:gd name="connsiteY110" fmla="*/ 879676 h 1427835"/>
                  <a:gd name="connsiteX111" fmla="*/ 278543 w 3033317"/>
                  <a:gd name="connsiteY111" fmla="*/ 960699 h 1427835"/>
                  <a:gd name="connsiteX112" fmla="*/ 266968 w 3033317"/>
                  <a:gd name="connsiteY112" fmla="*/ 995423 h 1427835"/>
                  <a:gd name="connsiteX113" fmla="*/ 255393 w 3033317"/>
                  <a:gd name="connsiteY113" fmla="*/ 1041722 h 1427835"/>
                  <a:gd name="connsiteX114" fmla="*/ 232244 w 3033317"/>
                  <a:gd name="connsiteY114" fmla="*/ 1111170 h 1427835"/>
                  <a:gd name="connsiteX115" fmla="*/ 220669 w 3033317"/>
                  <a:gd name="connsiteY115" fmla="*/ 1145894 h 1427835"/>
                  <a:gd name="connsiteX116" fmla="*/ 209094 w 3033317"/>
                  <a:gd name="connsiteY116" fmla="*/ 1192193 h 1427835"/>
                  <a:gd name="connsiteX117" fmla="*/ 220669 w 3033317"/>
                  <a:gd name="connsiteY117" fmla="*/ 1319514 h 1427835"/>
                  <a:gd name="connsiteX118" fmla="*/ 232244 w 3033317"/>
                  <a:gd name="connsiteY118" fmla="*/ 1354238 h 1427835"/>
                  <a:gd name="connsiteX119" fmla="*/ 278543 w 3033317"/>
                  <a:gd name="connsiteY119" fmla="*/ 1365813 h 1427835"/>
                  <a:gd name="connsiteX120" fmla="*/ 347991 w 3033317"/>
                  <a:gd name="connsiteY120" fmla="*/ 1377388 h 1427835"/>
                  <a:gd name="connsiteX121" fmla="*/ 278543 w 3033317"/>
                  <a:gd name="connsiteY121" fmla="*/ 1354238 h 1427835"/>
                  <a:gd name="connsiteX122" fmla="*/ 197520 w 3033317"/>
                  <a:gd name="connsiteY122" fmla="*/ 1331089 h 1427835"/>
                  <a:gd name="connsiteX123" fmla="*/ 128072 w 3033317"/>
                  <a:gd name="connsiteY123" fmla="*/ 1307940 h 1427835"/>
                  <a:gd name="connsiteX124" fmla="*/ 70198 w 3033317"/>
                  <a:gd name="connsiteY124" fmla="*/ 1261641 h 1427835"/>
                  <a:gd name="connsiteX125" fmla="*/ 47049 w 3033317"/>
                  <a:gd name="connsiteY125" fmla="*/ 1238491 h 1427835"/>
                  <a:gd name="connsiteX126" fmla="*/ 47049 w 3033317"/>
                  <a:gd name="connsiteY126" fmla="*/ 1053296 h 1427835"/>
                  <a:gd name="connsiteX127" fmla="*/ 116497 w 3033317"/>
                  <a:gd name="connsiteY127" fmla="*/ 1006998 h 1427835"/>
                  <a:gd name="connsiteX128" fmla="*/ 209094 w 3033317"/>
                  <a:gd name="connsiteY128" fmla="*/ 1018572 h 1427835"/>
                  <a:gd name="connsiteX129" fmla="*/ 174370 w 3033317"/>
                  <a:gd name="connsiteY129" fmla="*/ 1006998 h 1427835"/>
                  <a:gd name="connsiteX130" fmla="*/ 151221 w 3033317"/>
                  <a:gd name="connsiteY130" fmla="*/ 983848 h 1427835"/>
                  <a:gd name="connsiteX131" fmla="*/ 104922 w 3033317"/>
                  <a:gd name="connsiteY131" fmla="*/ 879676 h 1427835"/>
                  <a:gd name="connsiteX132" fmla="*/ 116497 w 3033317"/>
                  <a:gd name="connsiteY132" fmla="*/ 787079 h 1427835"/>
                  <a:gd name="connsiteX133" fmla="*/ 128072 w 3033317"/>
                  <a:gd name="connsiteY133" fmla="*/ 752355 h 1427835"/>
                  <a:gd name="connsiteX134" fmla="*/ 162796 w 3033317"/>
                  <a:gd name="connsiteY134" fmla="*/ 740780 h 1427835"/>
                  <a:gd name="connsiteX135" fmla="*/ 232244 w 3033317"/>
                  <a:gd name="connsiteY135" fmla="*/ 706056 h 1427835"/>
                  <a:gd name="connsiteX136" fmla="*/ 347991 w 3033317"/>
                  <a:gd name="connsiteY136" fmla="*/ 740780 h 1427835"/>
                  <a:gd name="connsiteX137" fmla="*/ 371140 w 3033317"/>
                  <a:gd name="connsiteY137" fmla="*/ 775504 h 1427835"/>
                  <a:gd name="connsiteX138" fmla="*/ 359565 w 3033317"/>
                  <a:gd name="connsiteY138" fmla="*/ 717631 h 1427835"/>
                  <a:gd name="connsiteX139" fmla="*/ 336416 w 3033317"/>
                  <a:gd name="connsiteY139" fmla="*/ 694481 h 1427835"/>
                  <a:gd name="connsiteX140" fmla="*/ 301692 w 3033317"/>
                  <a:gd name="connsiteY140" fmla="*/ 625033 h 1427835"/>
                  <a:gd name="connsiteX141" fmla="*/ 313267 w 3033317"/>
                  <a:gd name="connsiteY141" fmla="*/ 497712 h 1427835"/>
                  <a:gd name="connsiteX142" fmla="*/ 336416 w 3033317"/>
                  <a:gd name="connsiteY142" fmla="*/ 474562 h 1427835"/>
                  <a:gd name="connsiteX143" fmla="*/ 405864 w 3033317"/>
                  <a:gd name="connsiteY143" fmla="*/ 439838 h 1427835"/>
                  <a:gd name="connsiteX144" fmla="*/ 510036 w 3033317"/>
                  <a:gd name="connsiteY144" fmla="*/ 462988 h 1427835"/>
                  <a:gd name="connsiteX145" fmla="*/ 567910 w 3033317"/>
                  <a:gd name="connsiteY145" fmla="*/ 509286 h 1427835"/>
                  <a:gd name="connsiteX146" fmla="*/ 556335 w 3033317"/>
                  <a:gd name="connsiteY146" fmla="*/ 474562 h 1427835"/>
                  <a:gd name="connsiteX147" fmla="*/ 521611 w 3033317"/>
                  <a:gd name="connsiteY147" fmla="*/ 439838 h 1427835"/>
                  <a:gd name="connsiteX148" fmla="*/ 556335 w 3033317"/>
                  <a:gd name="connsiteY148" fmla="*/ 266218 h 1427835"/>
                  <a:gd name="connsiteX149" fmla="*/ 567910 w 3033317"/>
                  <a:gd name="connsiteY149" fmla="*/ 231494 h 1427835"/>
                  <a:gd name="connsiteX150" fmla="*/ 648932 w 3033317"/>
                  <a:gd name="connsiteY150" fmla="*/ 196770 h 1427835"/>
                  <a:gd name="connsiteX151" fmla="*/ 718381 w 3033317"/>
                  <a:gd name="connsiteY151" fmla="*/ 208345 h 1427835"/>
                  <a:gd name="connsiteX152" fmla="*/ 764679 w 3033317"/>
                  <a:gd name="connsiteY152" fmla="*/ 277793 h 1427835"/>
                  <a:gd name="connsiteX153" fmla="*/ 776254 w 3033317"/>
                  <a:gd name="connsiteY153" fmla="*/ 185195 h 1427835"/>
                  <a:gd name="connsiteX154" fmla="*/ 787829 w 3033317"/>
                  <a:gd name="connsiteY154" fmla="*/ 150471 h 1427835"/>
                  <a:gd name="connsiteX155" fmla="*/ 822553 w 3033317"/>
                  <a:gd name="connsiteY155" fmla="*/ 127322 h 1427835"/>
                  <a:gd name="connsiteX156" fmla="*/ 880426 w 3033317"/>
                  <a:gd name="connsiteY156" fmla="*/ 92598 h 1427835"/>
                  <a:gd name="connsiteX157" fmla="*/ 903575 w 3033317"/>
                  <a:gd name="connsiteY157" fmla="*/ 69448 h 1427835"/>
                  <a:gd name="connsiteX158" fmla="*/ 996173 w 3033317"/>
                  <a:gd name="connsiteY158" fmla="*/ 104172 h 1427835"/>
                  <a:gd name="connsiteX159" fmla="*/ 1019322 w 3033317"/>
                  <a:gd name="connsiteY159" fmla="*/ 127322 h 1427835"/>
                  <a:gd name="connsiteX160" fmla="*/ 1030897 w 3033317"/>
                  <a:gd name="connsiteY160" fmla="*/ 162046 h 1427835"/>
                  <a:gd name="connsiteX161" fmla="*/ 1054046 w 3033317"/>
                  <a:gd name="connsiteY161" fmla="*/ 138896 h 1427835"/>
                  <a:gd name="connsiteX162" fmla="*/ 1088770 w 3033317"/>
                  <a:gd name="connsiteY162" fmla="*/ 69448 h 1427835"/>
                  <a:gd name="connsiteX163" fmla="*/ 1123494 w 3033317"/>
                  <a:gd name="connsiteY163" fmla="*/ 57874 h 1427835"/>
                  <a:gd name="connsiteX164" fmla="*/ 1181368 w 3033317"/>
                  <a:gd name="connsiteY164" fmla="*/ 23150 h 1427835"/>
                  <a:gd name="connsiteX165" fmla="*/ 1227667 w 3033317"/>
                  <a:gd name="connsiteY165" fmla="*/ 34724 h 1427835"/>
                  <a:gd name="connsiteX166" fmla="*/ 1308689 w 3033317"/>
                  <a:gd name="connsiteY166" fmla="*/ 57874 h 1427835"/>
                  <a:gd name="connsiteX167" fmla="*/ 1331839 w 3033317"/>
                  <a:gd name="connsiteY167" fmla="*/ 92598 h 1427835"/>
                  <a:gd name="connsiteX168" fmla="*/ 1343413 w 3033317"/>
                  <a:gd name="connsiteY168" fmla="*/ 127322 h 1427835"/>
                  <a:gd name="connsiteX169" fmla="*/ 1366563 w 3033317"/>
                  <a:gd name="connsiteY169" fmla="*/ 81023 h 1427835"/>
                  <a:gd name="connsiteX170" fmla="*/ 1389712 w 3033317"/>
                  <a:gd name="connsiteY170" fmla="*/ 46299 h 1427835"/>
                  <a:gd name="connsiteX171" fmla="*/ 1436011 w 3033317"/>
                  <a:gd name="connsiteY171" fmla="*/ 0 h 1427835"/>
                  <a:gd name="connsiteX172" fmla="*/ 1563332 w 3033317"/>
                  <a:gd name="connsiteY172" fmla="*/ 11575 h 1427835"/>
                  <a:gd name="connsiteX173" fmla="*/ 1598056 w 3033317"/>
                  <a:gd name="connsiteY173" fmla="*/ 23150 h 1427835"/>
                  <a:gd name="connsiteX174" fmla="*/ 1609631 w 3033317"/>
                  <a:gd name="connsiteY174" fmla="*/ 57874 h 1427835"/>
                  <a:gd name="connsiteX175" fmla="*/ 1621206 w 3033317"/>
                  <a:gd name="connsiteY175" fmla="*/ 127322 h 1427835"/>
                  <a:gd name="connsiteX176" fmla="*/ 1702229 w 3033317"/>
                  <a:gd name="connsiteY176" fmla="*/ 57874 h 1427835"/>
                  <a:gd name="connsiteX177" fmla="*/ 1725378 w 3033317"/>
                  <a:gd name="connsiteY177" fmla="*/ 34724 h 1427835"/>
                  <a:gd name="connsiteX178" fmla="*/ 1760102 w 3033317"/>
                  <a:gd name="connsiteY178" fmla="*/ 23150 h 1427835"/>
                  <a:gd name="connsiteX179" fmla="*/ 1841125 w 3033317"/>
                  <a:gd name="connsiteY179" fmla="*/ 34724 h 1427835"/>
                  <a:gd name="connsiteX180" fmla="*/ 1910573 w 3033317"/>
                  <a:gd name="connsiteY180" fmla="*/ 115747 h 1427835"/>
                  <a:gd name="connsiteX181" fmla="*/ 1922148 w 3033317"/>
                  <a:gd name="connsiteY181" fmla="*/ 196770 h 1427835"/>
                  <a:gd name="connsiteX182" fmla="*/ 1956872 w 3033317"/>
                  <a:gd name="connsiteY182" fmla="*/ 173621 h 1427835"/>
                  <a:gd name="connsiteX183" fmla="*/ 2026320 w 3033317"/>
                  <a:gd name="connsiteY183" fmla="*/ 185195 h 1427835"/>
                  <a:gd name="connsiteX184" fmla="*/ 2176791 w 3033317"/>
                  <a:gd name="connsiteY184" fmla="*/ 196770 h 1427835"/>
                  <a:gd name="connsiteX185" fmla="*/ 2211515 w 3033317"/>
                  <a:gd name="connsiteY185" fmla="*/ 219919 h 1427835"/>
                  <a:gd name="connsiteX186" fmla="*/ 2246239 w 3033317"/>
                  <a:gd name="connsiteY186" fmla="*/ 358815 h 1427835"/>
                  <a:gd name="connsiteX187" fmla="*/ 2234664 w 3033317"/>
                  <a:gd name="connsiteY187" fmla="*/ 416689 h 1427835"/>
                  <a:gd name="connsiteX188" fmla="*/ 2304112 w 3033317"/>
                  <a:gd name="connsiteY188" fmla="*/ 393540 h 1427835"/>
                  <a:gd name="connsiteX189" fmla="*/ 2373560 w 3033317"/>
                  <a:gd name="connsiteY189" fmla="*/ 405114 h 1427835"/>
                  <a:gd name="connsiteX190" fmla="*/ 2396710 w 3033317"/>
                  <a:gd name="connsiteY190" fmla="*/ 428264 h 1427835"/>
                  <a:gd name="connsiteX191" fmla="*/ 2431434 w 3033317"/>
                  <a:gd name="connsiteY191" fmla="*/ 439838 h 1427835"/>
                  <a:gd name="connsiteX192" fmla="*/ 2466158 w 3033317"/>
                  <a:gd name="connsiteY192" fmla="*/ 462988 h 1427835"/>
                  <a:gd name="connsiteX193" fmla="*/ 2489307 w 3033317"/>
                  <a:gd name="connsiteY193" fmla="*/ 497712 h 1427835"/>
                  <a:gd name="connsiteX194" fmla="*/ 2524031 w 3033317"/>
                  <a:gd name="connsiteY194" fmla="*/ 509286 h 1427835"/>
                  <a:gd name="connsiteX195" fmla="*/ 2512456 w 3033317"/>
                  <a:gd name="connsiteY195" fmla="*/ 567160 h 1427835"/>
                  <a:gd name="connsiteX196" fmla="*/ 2547181 w 3033317"/>
                  <a:gd name="connsiteY196" fmla="*/ 578734 h 1427835"/>
                  <a:gd name="connsiteX197" fmla="*/ 2605054 w 3033317"/>
                  <a:gd name="connsiteY197" fmla="*/ 567160 h 1427835"/>
                  <a:gd name="connsiteX198" fmla="*/ 2593479 w 3033317"/>
                  <a:gd name="connsiteY198" fmla="*/ 532436 h 1427835"/>
                  <a:gd name="connsiteX199" fmla="*/ 2628203 w 3033317"/>
                  <a:gd name="connsiteY199" fmla="*/ 544010 h 1427835"/>
                  <a:gd name="connsiteX200" fmla="*/ 2720801 w 3033317"/>
                  <a:gd name="connsiteY200" fmla="*/ 613459 h 1427835"/>
                  <a:gd name="connsiteX201" fmla="*/ 2755525 w 3033317"/>
                  <a:gd name="connsiteY201" fmla="*/ 729205 h 1427835"/>
                  <a:gd name="connsiteX202" fmla="*/ 2743950 w 3033317"/>
                  <a:gd name="connsiteY202" fmla="*/ 821803 h 1427835"/>
                  <a:gd name="connsiteX203" fmla="*/ 2720801 w 3033317"/>
                  <a:gd name="connsiteY203" fmla="*/ 856527 h 1427835"/>
                  <a:gd name="connsiteX204" fmla="*/ 2697651 w 3033317"/>
                  <a:gd name="connsiteY204" fmla="*/ 879676 h 1427835"/>
                  <a:gd name="connsiteX205" fmla="*/ 2767099 w 3033317"/>
                  <a:gd name="connsiteY205" fmla="*/ 856527 h 1427835"/>
                  <a:gd name="connsiteX206" fmla="*/ 2801824 w 3033317"/>
                  <a:gd name="connsiteY206" fmla="*/ 844952 h 1427835"/>
                  <a:gd name="connsiteX207" fmla="*/ 2836548 w 3033317"/>
                  <a:gd name="connsiteY207" fmla="*/ 856527 h 1427835"/>
                  <a:gd name="connsiteX208" fmla="*/ 2894421 w 3033317"/>
                  <a:gd name="connsiteY208" fmla="*/ 902826 h 1427835"/>
                  <a:gd name="connsiteX209" fmla="*/ 2940720 w 3033317"/>
                  <a:gd name="connsiteY209" fmla="*/ 972274 h 1427835"/>
                  <a:gd name="connsiteX210" fmla="*/ 2929145 w 3033317"/>
                  <a:gd name="connsiteY210" fmla="*/ 1076446 h 1427835"/>
                  <a:gd name="connsiteX211" fmla="*/ 2894421 w 3033317"/>
                  <a:gd name="connsiteY211" fmla="*/ 1099595 h 1427835"/>
                  <a:gd name="connsiteX212" fmla="*/ 2963869 w 3033317"/>
                  <a:gd name="connsiteY212" fmla="*/ 1111170 h 1427835"/>
                  <a:gd name="connsiteX213" fmla="*/ 2998593 w 3033317"/>
                  <a:gd name="connsiteY213" fmla="*/ 1122745 h 1427835"/>
                  <a:gd name="connsiteX214" fmla="*/ 3010168 w 3033317"/>
                  <a:gd name="connsiteY214" fmla="*/ 1169043 h 1427835"/>
                  <a:gd name="connsiteX215" fmla="*/ 3033317 w 3033317"/>
                  <a:gd name="connsiteY215" fmla="*/ 1238491 h 1427835"/>
                  <a:gd name="connsiteX216" fmla="*/ 3021743 w 3033317"/>
                  <a:gd name="connsiteY216" fmla="*/ 1342664 h 1427835"/>
                  <a:gd name="connsiteX217" fmla="*/ 2998593 w 3033317"/>
                  <a:gd name="connsiteY217" fmla="*/ 1365813 h 1427835"/>
                  <a:gd name="connsiteX218" fmla="*/ 2963869 w 3033317"/>
                  <a:gd name="connsiteY218" fmla="*/ 1388962 h 1427835"/>
                  <a:gd name="connsiteX219" fmla="*/ 2824973 w 3033317"/>
                  <a:gd name="connsiteY219" fmla="*/ 1400537 h 142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</a:cxnLst>
                <a:rect l="l" t="t" r="r" b="b"/>
                <a:pathLst>
                  <a:path w="3033317" h="1427835">
                    <a:moveTo>
                      <a:pt x="371140" y="1400537"/>
                    </a:moveTo>
                    <a:cubicBezTo>
                      <a:pt x="388633" y="1330568"/>
                      <a:pt x="377686" y="1369325"/>
                      <a:pt x="405864" y="1284790"/>
                    </a:cubicBezTo>
                    <a:cubicBezTo>
                      <a:pt x="409722" y="1273215"/>
                      <a:pt x="411983" y="1260979"/>
                      <a:pt x="417439" y="1250066"/>
                    </a:cubicBezTo>
                    <a:cubicBezTo>
                      <a:pt x="425155" y="1234633"/>
                      <a:pt x="433791" y="1219626"/>
                      <a:pt x="440588" y="1203767"/>
                    </a:cubicBezTo>
                    <a:cubicBezTo>
                      <a:pt x="445394" y="1192553"/>
                      <a:pt x="446707" y="1179956"/>
                      <a:pt x="452163" y="1169043"/>
                    </a:cubicBezTo>
                    <a:cubicBezTo>
                      <a:pt x="458384" y="1156601"/>
                      <a:pt x="469091" y="1146761"/>
                      <a:pt x="475312" y="1134319"/>
                    </a:cubicBezTo>
                    <a:cubicBezTo>
                      <a:pt x="480768" y="1123406"/>
                      <a:pt x="480834" y="1110188"/>
                      <a:pt x="486887" y="1099595"/>
                    </a:cubicBezTo>
                    <a:cubicBezTo>
                      <a:pt x="496458" y="1082846"/>
                      <a:pt x="511387" y="1069655"/>
                      <a:pt x="521611" y="1053296"/>
                    </a:cubicBezTo>
                    <a:cubicBezTo>
                      <a:pt x="568326" y="978551"/>
                      <a:pt x="520741" y="1031017"/>
                      <a:pt x="567910" y="983848"/>
                    </a:cubicBezTo>
                    <a:cubicBezTo>
                      <a:pt x="571768" y="972273"/>
                      <a:pt x="573207" y="959586"/>
                      <a:pt x="579484" y="949124"/>
                    </a:cubicBezTo>
                    <a:cubicBezTo>
                      <a:pt x="585099" y="939766"/>
                      <a:pt x="595817" y="934496"/>
                      <a:pt x="602634" y="925975"/>
                    </a:cubicBezTo>
                    <a:cubicBezTo>
                      <a:pt x="611324" y="915112"/>
                      <a:pt x="618067" y="902826"/>
                      <a:pt x="625783" y="891251"/>
                    </a:cubicBezTo>
                    <a:cubicBezTo>
                      <a:pt x="626538" y="888230"/>
                      <a:pt x="642895" y="817774"/>
                      <a:pt x="648932" y="810228"/>
                    </a:cubicBezTo>
                    <a:cubicBezTo>
                      <a:pt x="657622" y="799365"/>
                      <a:pt x="672793" y="795769"/>
                      <a:pt x="683656" y="787079"/>
                    </a:cubicBezTo>
                    <a:cubicBezTo>
                      <a:pt x="692178" y="780262"/>
                      <a:pt x="700258" y="772659"/>
                      <a:pt x="706806" y="763929"/>
                    </a:cubicBezTo>
                    <a:cubicBezTo>
                      <a:pt x="723499" y="741671"/>
                      <a:pt x="733432" y="714154"/>
                      <a:pt x="753105" y="694481"/>
                    </a:cubicBezTo>
                    <a:cubicBezTo>
                      <a:pt x="826663" y="620923"/>
                      <a:pt x="745044" y="699269"/>
                      <a:pt x="834127" y="625033"/>
                    </a:cubicBezTo>
                    <a:cubicBezTo>
                      <a:pt x="842510" y="618047"/>
                      <a:pt x="847919" y="607499"/>
                      <a:pt x="857277" y="601884"/>
                    </a:cubicBezTo>
                    <a:cubicBezTo>
                      <a:pt x="867739" y="595607"/>
                      <a:pt x="881088" y="595765"/>
                      <a:pt x="892001" y="590309"/>
                    </a:cubicBezTo>
                    <a:cubicBezTo>
                      <a:pt x="992996" y="539811"/>
                      <a:pt x="852581" y="591718"/>
                      <a:pt x="973024" y="555585"/>
                    </a:cubicBezTo>
                    <a:cubicBezTo>
                      <a:pt x="996396" y="548573"/>
                      <a:pt x="1042472" y="532436"/>
                      <a:pt x="1042472" y="532436"/>
                    </a:cubicBezTo>
                    <a:cubicBezTo>
                      <a:pt x="1057459" y="517448"/>
                      <a:pt x="1079484" y="492395"/>
                      <a:pt x="1100345" y="486137"/>
                    </a:cubicBezTo>
                    <a:cubicBezTo>
                      <a:pt x="1126476" y="478298"/>
                      <a:pt x="1154457" y="479047"/>
                      <a:pt x="1181368" y="474562"/>
                    </a:cubicBezTo>
                    <a:cubicBezTo>
                      <a:pt x="1200773" y="471328"/>
                      <a:pt x="1219885" y="466507"/>
                      <a:pt x="1239241" y="462988"/>
                    </a:cubicBezTo>
                    <a:cubicBezTo>
                      <a:pt x="1262331" y="458790"/>
                      <a:pt x="1285921" y="457105"/>
                      <a:pt x="1308689" y="451413"/>
                    </a:cubicBezTo>
                    <a:cubicBezTo>
                      <a:pt x="1332362" y="445495"/>
                      <a:pt x="1378137" y="428264"/>
                      <a:pt x="1378137" y="428264"/>
                    </a:cubicBezTo>
                    <a:cubicBezTo>
                      <a:pt x="1520892" y="432122"/>
                      <a:pt x="1664015" y="428885"/>
                      <a:pt x="1806401" y="439838"/>
                    </a:cubicBezTo>
                    <a:cubicBezTo>
                      <a:pt x="1817282" y="440675"/>
                      <a:pt x="1820192" y="457373"/>
                      <a:pt x="1829550" y="462988"/>
                    </a:cubicBezTo>
                    <a:cubicBezTo>
                      <a:pt x="1840012" y="469265"/>
                      <a:pt x="1852699" y="470704"/>
                      <a:pt x="1864274" y="474562"/>
                    </a:cubicBezTo>
                    <a:cubicBezTo>
                      <a:pt x="1883515" y="493803"/>
                      <a:pt x="1895865" y="509180"/>
                      <a:pt x="1922148" y="520861"/>
                    </a:cubicBezTo>
                    <a:cubicBezTo>
                      <a:pt x="1944446" y="530771"/>
                      <a:pt x="1991596" y="544010"/>
                      <a:pt x="1991596" y="544010"/>
                    </a:cubicBezTo>
                    <a:cubicBezTo>
                      <a:pt x="1999312" y="551727"/>
                      <a:pt x="2008692" y="558080"/>
                      <a:pt x="2014745" y="567160"/>
                    </a:cubicBezTo>
                    <a:cubicBezTo>
                      <a:pt x="2024316" y="581517"/>
                      <a:pt x="2023853" y="603430"/>
                      <a:pt x="2037894" y="613459"/>
                    </a:cubicBezTo>
                    <a:cubicBezTo>
                      <a:pt x="2053903" y="624894"/>
                      <a:pt x="2076682" y="620262"/>
                      <a:pt x="2095768" y="625033"/>
                    </a:cubicBezTo>
                    <a:cubicBezTo>
                      <a:pt x="2134103" y="634617"/>
                      <a:pt x="2131270" y="637127"/>
                      <a:pt x="2165216" y="659757"/>
                    </a:cubicBezTo>
                    <a:cubicBezTo>
                      <a:pt x="2172932" y="671332"/>
                      <a:pt x="2181463" y="682403"/>
                      <a:pt x="2188365" y="694481"/>
                    </a:cubicBezTo>
                    <a:cubicBezTo>
                      <a:pt x="2196926" y="709462"/>
                      <a:pt x="2199314" y="728579"/>
                      <a:pt x="2211515" y="740780"/>
                    </a:cubicBezTo>
                    <a:cubicBezTo>
                      <a:pt x="2220142" y="749407"/>
                      <a:pt x="2234664" y="748497"/>
                      <a:pt x="2246239" y="752355"/>
                    </a:cubicBezTo>
                    <a:cubicBezTo>
                      <a:pt x="2253955" y="763930"/>
                      <a:pt x="2263167" y="774637"/>
                      <a:pt x="2269388" y="787079"/>
                    </a:cubicBezTo>
                    <a:cubicBezTo>
                      <a:pt x="2274844" y="797992"/>
                      <a:pt x="2273341" y="812276"/>
                      <a:pt x="2280963" y="821803"/>
                    </a:cubicBezTo>
                    <a:cubicBezTo>
                      <a:pt x="2289653" y="832666"/>
                      <a:pt x="2304112" y="837236"/>
                      <a:pt x="2315687" y="844952"/>
                    </a:cubicBezTo>
                    <a:cubicBezTo>
                      <a:pt x="2323403" y="856527"/>
                      <a:pt x="2330146" y="868813"/>
                      <a:pt x="2338836" y="879676"/>
                    </a:cubicBezTo>
                    <a:cubicBezTo>
                      <a:pt x="2354847" y="899690"/>
                      <a:pt x="2374545" y="913309"/>
                      <a:pt x="2396710" y="925975"/>
                    </a:cubicBezTo>
                    <a:cubicBezTo>
                      <a:pt x="2411691" y="934535"/>
                      <a:pt x="2427575" y="941408"/>
                      <a:pt x="2443008" y="949124"/>
                    </a:cubicBezTo>
                    <a:cubicBezTo>
                      <a:pt x="2475798" y="1047491"/>
                      <a:pt x="2430067" y="927556"/>
                      <a:pt x="2477732" y="1006998"/>
                    </a:cubicBezTo>
                    <a:cubicBezTo>
                      <a:pt x="2485301" y="1019614"/>
                      <a:pt x="2498130" y="1078389"/>
                      <a:pt x="2500882" y="1088021"/>
                    </a:cubicBezTo>
                    <a:cubicBezTo>
                      <a:pt x="2504234" y="1099752"/>
                      <a:pt x="2506179" y="1112283"/>
                      <a:pt x="2512456" y="1122745"/>
                    </a:cubicBezTo>
                    <a:cubicBezTo>
                      <a:pt x="2518071" y="1132103"/>
                      <a:pt x="2527889" y="1138178"/>
                      <a:pt x="2535606" y="1145894"/>
                    </a:cubicBezTo>
                    <a:cubicBezTo>
                      <a:pt x="2539313" y="1160722"/>
                      <a:pt x="2550455" y="1210316"/>
                      <a:pt x="2558755" y="1226917"/>
                    </a:cubicBezTo>
                    <a:cubicBezTo>
                      <a:pt x="2564976" y="1239360"/>
                      <a:pt x="2574188" y="1250066"/>
                      <a:pt x="2581905" y="1261641"/>
                    </a:cubicBezTo>
                    <a:lnTo>
                      <a:pt x="2605054" y="1331089"/>
                    </a:lnTo>
                    <a:cubicBezTo>
                      <a:pt x="2608912" y="1342664"/>
                      <a:pt x="2606477" y="1359045"/>
                      <a:pt x="2616629" y="1365813"/>
                    </a:cubicBezTo>
                    <a:cubicBezTo>
                      <a:pt x="2628204" y="1373529"/>
                      <a:pt x="2638641" y="1383312"/>
                      <a:pt x="2651353" y="1388962"/>
                    </a:cubicBezTo>
                    <a:cubicBezTo>
                      <a:pt x="2673651" y="1398872"/>
                      <a:pt x="2720801" y="1412112"/>
                      <a:pt x="2720801" y="1412112"/>
                    </a:cubicBezTo>
                    <a:cubicBezTo>
                      <a:pt x="2798745" y="1403451"/>
                      <a:pt x="2821541" y="1427835"/>
                      <a:pt x="2848122" y="1365813"/>
                    </a:cubicBezTo>
                    <a:cubicBezTo>
                      <a:pt x="2854388" y="1351191"/>
                      <a:pt x="2855839" y="1334947"/>
                      <a:pt x="2859697" y="1319514"/>
                    </a:cubicBezTo>
                    <a:cubicBezTo>
                      <a:pt x="2855839" y="1288648"/>
                      <a:pt x="2853236" y="1257600"/>
                      <a:pt x="2848122" y="1226917"/>
                    </a:cubicBezTo>
                    <a:cubicBezTo>
                      <a:pt x="2831314" y="1126070"/>
                      <a:pt x="2843323" y="1228467"/>
                      <a:pt x="2824973" y="1145894"/>
                    </a:cubicBezTo>
                    <a:cubicBezTo>
                      <a:pt x="2821399" y="1129813"/>
                      <a:pt x="2815617" y="1064710"/>
                      <a:pt x="2801824" y="1041722"/>
                    </a:cubicBezTo>
                    <a:cubicBezTo>
                      <a:pt x="2796209" y="1032364"/>
                      <a:pt x="2786391" y="1026289"/>
                      <a:pt x="2778674" y="1018572"/>
                    </a:cubicBezTo>
                    <a:cubicBezTo>
                      <a:pt x="2749580" y="931292"/>
                      <a:pt x="2788826" y="1038875"/>
                      <a:pt x="2743950" y="949124"/>
                    </a:cubicBezTo>
                    <a:cubicBezTo>
                      <a:pt x="2738494" y="938211"/>
                      <a:pt x="2737831" y="925313"/>
                      <a:pt x="2732375" y="914400"/>
                    </a:cubicBezTo>
                    <a:cubicBezTo>
                      <a:pt x="2726154" y="901958"/>
                      <a:pt x="2715447" y="892118"/>
                      <a:pt x="2709226" y="879676"/>
                    </a:cubicBezTo>
                    <a:cubicBezTo>
                      <a:pt x="2683126" y="827476"/>
                      <a:pt x="2715964" y="859983"/>
                      <a:pt x="2674502" y="810228"/>
                    </a:cubicBezTo>
                    <a:cubicBezTo>
                      <a:pt x="2664023" y="797653"/>
                      <a:pt x="2649828" y="788425"/>
                      <a:pt x="2639778" y="775504"/>
                    </a:cubicBezTo>
                    <a:cubicBezTo>
                      <a:pt x="2622697" y="753543"/>
                      <a:pt x="2608912" y="729205"/>
                      <a:pt x="2593479" y="706056"/>
                    </a:cubicBezTo>
                    <a:cubicBezTo>
                      <a:pt x="2585763" y="694481"/>
                      <a:pt x="2581905" y="679048"/>
                      <a:pt x="2570330" y="671332"/>
                    </a:cubicBezTo>
                    <a:lnTo>
                      <a:pt x="2535606" y="648183"/>
                    </a:lnTo>
                    <a:cubicBezTo>
                      <a:pt x="2527889" y="636608"/>
                      <a:pt x="2518677" y="625902"/>
                      <a:pt x="2512456" y="613459"/>
                    </a:cubicBezTo>
                    <a:cubicBezTo>
                      <a:pt x="2507000" y="602546"/>
                      <a:pt x="2509509" y="587362"/>
                      <a:pt x="2500882" y="578734"/>
                    </a:cubicBezTo>
                    <a:cubicBezTo>
                      <a:pt x="2492255" y="570107"/>
                      <a:pt x="2477733" y="571018"/>
                      <a:pt x="2466158" y="567160"/>
                    </a:cubicBezTo>
                    <a:cubicBezTo>
                      <a:pt x="2438735" y="539737"/>
                      <a:pt x="2412826" y="510801"/>
                      <a:pt x="2373560" y="497712"/>
                    </a:cubicBezTo>
                    <a:cubicBezTo>
                      <a:pt x="2361985" y="493854"/>
                      <a:pt x="2349749" y="491593"/>
                      <a:pt x="2338836" y="486137"/>
                    </a:cubicBezTo>
                    <a:cubicBezTo>
                      <a:pt x="2326394" y="479916"/>
                      <a:pt x="2314975" y="471678"/>
                      <a:pt x="2304112" y="462988"/>
                    </a:cubicBezTo>
                    <a:cubicBezTo>
                      <a:pt x="2295591" y="456171"/>
                      <a:pt x="2290321" y="445453"/>
                      <a:pt x="2280963" y="439838"/>
                    </a:cubicBezTo>
                    <a:cubicBezTo>
                      <a:pt x="2269106" y="432723"/>
                      <a:pt x="2208583" y="418850"/>
                      <a:pt x="2199940" y="416689"/>
                    </a:cubicBezTo>
                    <a:lnTo>
                      <a:pt x="2142067" y="358815"/>
                    </a:lnTo>
                    <a:cubicBezTo>
                      <a:pt x="2134350" y="351098"/>
                      <a:pt x="2124970" y="344746"/>
                      <a:pt x="2118917" y="335666"/>
                    </a:cubicBezTo>
                    <a:cubicBezTo>
                      <a:pt x="2111201" y="324091"/>
                      <a:pt x="2106631" y="309632"/>
                      <a:pt x="2095768" y="300942"/>
                    </a:cubicBezTo>
                    <a:cubicBezTo>
                      <a:pt x="2086241" y="293320"/>
                      <a:pt x="2072619" y="293225"/>
                      <a:pt x="2061044" y="289367"/>
                    </a:cubicBezTo>
                    <a:cubicBezTo>
                      <a:pt x="2057186" y="277792"/>
                      <a:pt x="2059397" y="261735"/>
                      <a:pt x="2049469" y="254643"/>
                    </a:cubicBezTo>
                    <a:cubicBezTo>
                      <a:pt x="2029613" y="240460"/>
                      <a:pt x="2003170" y="239210"/>
                      <a:pt x="1980021" y="231494"/>
                    </a:cubicBezTo>
                    <a:cubicBezTo>
                      <a:pt x="1968446" y="227636"/>
                      <a:pt x="1957134" y="222878"/>
                      <a:pt x="1945297" y="219919"/>
                    </a:cubicBezTo>
                    <a:cubicBezTo>
                      <a:pt x="1930457" y="216209"/>
                      <a:pt x="1880883" y="205075"/>
                      <a:pt x="1864274" y="196770"/>
                    </a:cubicBezTo>
                    <a:cubicBezTo>
                      <a:pt x="1818753" y="174010"/>
                      <a:pt x="1843313" y="171744"/>
                      <a:pt x="1794826" y="162046"/>
                    </a:cubicBezTo>
                    <a:cubicBezTo>
                      <a:pt x="1768074" y="156695"/>
                      <a:pt x="1740811" y="154329"/>
                      <a:pt x="1713803" y="150471"/>
                    </a:cubicBezTo>
                    <a:cubicBezTo>
                      <a:pt x="1702228" y="146613"/>
                      <a:pt x="1691280" y="138896"/>
                      <a:pt x="1679079" y="138896"/>
                    </a:cubicBezTo>
                    <a:cubicBezTo>
                      <a:pt x="1617227" y="138896"/>
                      <a:pt x="1555429" y="144316"/>
                      <a:pt x="1493884" y="150471"/>
                    </a:cubicBezTo>
                    <a:cubicBezTo>
                      <a:pt x="1478055" y="152054"/>
                      <a:pt x="1463237" y="159200"/>
                      <a:pt x="1447586" y="162046"/>
                    </a:cubicBezTo>
                    <a:cubicBezTo>
                      <a:pt x="1420744" y="166926"/>
                      <a:pt x="1393733" y="171151"/>
                      <a:pt x="1366563" y="173621"/>
                    </a:cubicBezTo>
                    <a:cubicBezTo>
                      <a:pt x="1308799" y="178872"/>
                      <a:pt x="1250727" y="180170"/>
                      <a:pt x="1192943" y="185195"/>
                    </a:cubicBezTo>
                    <a:cubicBezTo>
                      <a:pt x="1161954" y="187890"/>
                      <a:pt x="1131178" y="192659"/>
                      <a:pt x="1100345" y="196770"/>
                    </a:cubicBezTo>
                    <a:cubicBezTo>
                      <a:pt x="1073302" y="200376"/>
                      <a:pt x="1046233" y="203860"/>
                      <a:pt x="1019322" y="208345"/>
                    </a:cubicBezTo>
                    <a:cubicBezTo>
                      <a:pt x="975229" y="215694"/>
                      <a:pt x="956778" y="221087"/>
                      <a:pt x="915150" y="231494"/>
                    </a:cubicBezTo>
                    <a:cubicBezTo>
                      <a:pt x="847366" y="282332"/>
                      <a:pt x="894789" y="256122"/>
                      <a:pt x="822553" y="277793"/>
                    </a:cubicBezTo>
                    <a:cubicBezTo>
                      <a:pt x="799181" y="284805"/>
                      <a:pt x="753105" y="300942"/>
                      <a:pt x="753105" y="300942"/>
                    </a:cubicBezTo>
                    <a:lnTo>
                      <a:pt x="706806" y="347241"/>
                    </a:lnTo>
                    <a:cubicBezTo>
                      <a:pt x="699089" y="354957"/>
                      <a:pt x="692736" y="364337"/>
                      <a:pt x="683656" y="370390"/>
                    </a:cubicBezTo>
                    <a:lnTo>
                      <a:pt x="648932" y="393540"/>
                    </a:lnTo>
                    <a:cubicBezTo>
                      <a:pt x="641216" y="405115"/>
                      <a:pt x="635620" y="418427"/>
                      <a:pt x="625783" y="428264"/>
                    </a:cubicBezTo>
                    <a:cubicBezTo>
                      <a:pt x="615946" y="438101"/>
                      <a:pt x="599749" y="440550"/>
                      <a:pt x="591059" y="451413"/>
                    </a:cubicBezTo>
                    <a:cubicBezTo>
                      <a:pt x="583437" y="460940"/>
                      <a:pt x="584940" y="475224"/>
                      <a:pt x="579484" y="486137"/>
                    </a:cubicBezTo>
                    <a:cubicBezTo>
                      <a:pt x="573263" y="498579"/>
                      <a:pt x="562556" y="508419"/>
                      <a:pt x="556335" y="520861"/>
                    </a:cubicBezTo>
                    <a:cubicBezTo>
                      <a:pt x="550879" y="531774"/>
                      <a:pt x="552382" y="546058"/>
                      <a:pt x="544760" y="555585"/>
                    </a:cubicBezTo>
                    <a:cubicBezTo>
                      <a:pt x="536070" y="566448"/>
                      <a:pt x="520598" y="569681"/>
                      <a:pt x="510036" y="578734"/>
                    </a:cubicBezTo>
                    <a:cubicBezTo>
                      <a:pt x="478370" y="605876"/>
                      <a:pt x="460247" y="625352"/>
                      <a:pt x="440588" y="659757"/>
                    </a:cubicBezTo>
                    <a:cubicBezTo>
                      <a:pt x="432027" y="674738"/>
                      <a:pt x="424236" y="690197"/>
                      <a:pt x="417439" y="706056"/>
                    </a:cubicBezTo>
                    <a:cubicBezTo>
                      <a:pt x="412633" y="717270"/>
                      <a:pt x="411320" y="729867"/>
                      <a:pt x="405864" y="740780"/>
                    </a:cubicBezTo>
                    <a:cubicBezTo>
                      <a:pt x="399643" y="753222"/>
                      <a:pt x="388936" y="763062"/>
                      <a:pt x="382715" y="775504"/>
                    </a:cubicBezTo>
                    <a:cubicBezTo>
                      <a:pt x="356229" y="828475"/>
                      <a:pt x="392390" y="800553"/>
                      <a:pt x="336416" y="856527"/>
                    </a:cubicBezTo>
                    <a:cubicBezTo>
                      <a:pt x="326579" y="866364"/>
                      <a:pt x="313267" y="871960"/>
                      <a:pt x="301692" y="879676"/>
                    </a:cubicBezTo>
                    <a:cubicBezTo>
                      <a:pt x="273939" y="962932"/>
                      <a:pt x="307610" y="858962"/>
                      <a:pt x="278543" y="960699"/>
                    </a:cubicBezTo>
                    <a:cubicBezTo>
                      <a:pt x="275191" y="972430"/>
                      <a:pt x="270320" y="983692"/>
                      <a:pt x="266968" y="995423"/>
                    </a:cubicBezTo>
                    <a:cubicBezTo>
                      <a:pt x="262598" y="1010719"/>
                      <a:pt x="259964" y="1026485"/>
                      <a:pt x="255393" y="1041722"/>
                    </a:cubicBezTo>
                    <a:cubicBezTo>
                      <a:pt x="248381" y="1065094"/>
                      <a:pt x="239960" y="1088021"/>
                      <a:pt x="232244" y="1111170"/>
                    </a:cubicBezTo>
                    <a:cubicBezTo>
                      <a:pt x="228386" y="1122745"/>
                      <a:pt x="223628" y="1134057"/>
                      <a:pt x="220669" y="1145894"/>
                    </a:cubicBezTo>
                    <a:lnTo>
                      <a:pt x="209094" y="1192193"/>
                    </a:lnTo>
                    <a:cubicBezTo>
                      <a:pt x="212952" y="1234633"/>
                      <a:pt x="214642" y="1277327"/>
                      <a:pt x="220669" y="1319514"/>
                    </a:cubicBezTo>
                    <a:cubicBezTo>
                      <a:pt x="222395" y="1331592"/>
                      <a:pt x="222717" y="1346616"/>
                      <a:pt x="232244" y="1354238"/>
                    </a:cubicBezTo>
                    <a:cubicBezTo>
                      <a:pt x="244666" y="1364176"/>
                      <a:pt x="262944" y="1362693"/>
                      <a:pt x="278543" y="1365813"/>
                    </a:cubicBezTo>
                    <a:cubicBezTo>
                      <a:pt x="301556" y="1370416"/>
                      <a:pt x="347991" y="1400857"/>
                      <a:pt x="347991" y="1377388"/>
                    </a:cubicBezTo>
                    <a:cubicBezTo>
                      <a:pt x="347991" y="1352986"/>
                      <a:pt x="301692" y="1361954"/>
                      <a:pt x="278543" y="1354238"/>
                    </a:cubicBezTo>
                    <a:cubicBezTo>
                      <a:pt x="161884" y="1315352"/>
                      <a:pt x="342804" y="1374674"/>
                      <a:pt x="197520" y="1331089"/>
                    </a:cubicBezTo>
                    <a:cubicBezTo>
                      <a:pt x="174148" y="1324077"/>
                      <a:pt x="128072" y="1307940"/>
                      <a:pt x="128072" y="1307940"/>
                    </a:cubicBezTo>
                    <a:cubicBezTo>
                      <a:pt x="72172" y="1252040"/>
                      <a:pt x="143211" y="1320052"/>
                      <a:pt x="70198" y="1261641"/>
                    </a:cubicBezTo>
                    <a:cubicBezTo>
                      <a:pt x="61677" y="1254824"/>
                      <a:pt x="54765" y="1246208"/>
                      <a:pt x="47049" y="1238491"/>
                    </a:cubicBezTo>
                    <a:cubicBezTo>
                      <a:pt x="23310" y="1167276"/>
                      <a:pt x="0" y="1135632"/>
                      <a:pt x="47049" y="1053296"/>
                    </a:cubicBezTo>
                    <a:cubicBezTo>
                      <a:pt x="60853" y="1029140"/>
                      <a:pt x="116497" y="1006998"/>
                      <a:pt x="116497" y="1006998"/>
                    </a:cubicBezTo>
                    <a:cubicBezTo>
                      <a:pt x="147363" y="1010856"/>
                      <a:pt x="177988" y="1018572"/>
                      <a:pt x="209094" y="1018572"/>
                    </a:cubicBezTo>
                    <a:cubicBezTo>
                      <a:pt x="221295" y="1018572"/>
                      <a:pt x="184832" y="1013275"/>
                      <a:pt x="174370" y="1006998"/>
                    </a:cubicBezTo>
                    <a:cubicBezTo>
                      <a:pt x="165012" y="1001383"/>
                      <a:pt x="158937" y="991565"/>
                      <a:pt x="151221" y="983848"/>
                    </a:cubicBezTo>
                    <a:cubicBezTo>
                      <a:pt x="123673" y="901203"/>
                      <a:pt x="141608" y="934703"/>
                      <a:pt x="104922" y="879676"/>
                    </a:cubicBezTo>
                    <a:cubicBezTo>
                      <a:pt x="108780" y="848810"/>
                      <a:pt x="110932" y="817683"/>
                      <a:pt x="116497" y="787079"/>
                    </a:cubicBezTo>
                    <a:cubicBezTo>
                      <a:pt x="118680" y="775075"/>
                      <a:pt x="119445" y="760982"/>
                      <a:pt x="128072" y="752355"/>
                    </a:cubicBezTo>
                    <a:cubicBezTo>
                      <a:pt x="136699" y="743728"/>
                      <a:pt x="151883" y="746236"/>
                      <a:pt x="162796" y="740780"/>
                    </a:cubicBezTo>
                    <a:cubicBezTo>
                      <a:pt x="252547" y="695904"/>
                      <a:pt x="144964" y="735150"/>
                      <a:pt x="232244" y="706056"/>
                    </a:cubicBezTo>
                    <a:cubicBezTo>
                      <a:pt x="283241" y="713341"/>
                      <a:pt x="312899" y="705688"/>
                      <a:pt x="347991" y="740780"/>
                    </a:cubicBezTo>
                    <a:cubicBezTo>
                      <a:pt x="357828" y="750617"/>
                      <a:pt x="363424" y="763929"/>
                      <a:pt x="371140" y="775504"/>
                    </a:cubicBezTo>
                    <a:cubicBezTo>
                      <a:pt x="367282" y="756213"/>
                      <a:pt x="367315" y="735713"/>
                      <a:pt x="359565" y="717631"/>
                    </a:cubicBezTo>
                    <a:cubicBezTo>
                      <a:pt x="355266" y="707601"/>
                      <a:pt x="343233" y="703003"/>
                      <a:pt x="336416" y="694481"/>
                    </a:cubicBezTo>
                    <a:cubicBezTo>
                      <a:pt x="310773" y="662427"/>
                      <a:pt x="313918" y="661709"/>
                      <a:pt x="301692" y="625033"/>
                    </a:cubicBezTo>
                    <a:cubicBezTo>
                      <a:pt x="305550" y="582593"/>
                      <a:pt x="303685" y="539236"/>
                      <a:pt x="313267" y="497712"/>
                    </a:cubicBezTo>
                    <a:cubicBezTo>
                      <a:pt x="315721" y="487079"/>
                      <a:pt x="327895" y="481379"/>
                      <a:pt x="336416" y="474562"/>
                    </a:cubicBezTo>
                    <a:cubicBezTo>
                      <a:pt x="368468" y="448920"/>
                      <a:pt x="369190" y="452063"/>
                      <a:pt x="405864" y="439838"/>
                    </a:cubicBezTo>
                    <a:cubicBezTo>
                      <a:pt x="406576" y="439957"/>
                      <a:pt x="495038" y="450990"/>
                      <a:pt x="510036" y="462988"/>
                    </a:cubicBezTo>
                    <a:cubicBezTo>
                      <a:pt x="584827" y="522820"/>
                      <a:pt x="480633" y="480195"/>
                      <a:pt x="567910" y="509286"/>
                    </a:cubicBezTo>
                    <a:cubicBezTo>
                      <a:pt x="564052" y="497711"/>
                      <a:pt x="563103" y="484714"/>
                      <a:pt x="556335" y="474562"/>
                    </a:cubicBezTo>
                    <a:cubicBezTo>
                      <a:pt x="547255" y="460942"/>
                      <a:pt x="523926" y="456043"/>
                      <a:pt x="521611" y="439838"/>
                    </a:cubicBezTo>
                    <a:cubicBezTo>
                      <a:pt x="505690" y="328391"/>
                      <a:pt x="525893" y="337249"/>
                      <a:pt x="556335" y="266218"/>
                    </a:cubicBezTo>
                    <a:cubicBezTo>
                      <a:pt x="561141" y="255004"/>
                      <a:pt x="559283" y="240121"/>
                      <a:pt x="567910" y="231494"/>
                    </a:cubicBezTo>
                    <a:cubicBezTo>
                      <a:pt x="582212" y="217192"/>
                      <a:pt x="628181" y="203687"/>
                      <a:pt x="648932" y="196770"/>
                    </a:cubicBezTo>
                    <a:cubicBezTo>
                      <a:pt x="672082" y="200628"/>
                      <a:pt x="699154" y="194886"/>
                      <a:pt x="718381" y="208345"/>
                    </a:cubicBezTo>
                    <a:cubicBezTo>
                      <a:pt x="741174" y="224300"/>
                      <a:pt x="764679" y="277793"/>
                      <a:pt x="764679" y="277793"/>
                    </a:cubicBezTo>
                    <a:cubicBezTo>
                      <a:pt x="768537" y="246927"/>
                      <a:pt x="770689" y="215799"/>
                      <a:pt x="776254" y="185195"/>
                    </a:cubicBezTo>
                    <a:cubicBezTo>
                      <a:pt x="778437" y="173191"/>
                      <a:pt x="780207" y="159998"/>
                      <a:pt x="787829" y="150471"/>
                    </a:cubicBezTo>
                    <a:cubicBezTo>
                      <a:pt x="796519" y="139608"/>
                      <a:pt x="811690" y="136012"/>
                      <a:pt x="822553" y="127322"/>
                    </a:cubicBezTo>
                    <a:cubicBezTo>
                      <a:pt x="867949" y="91005"/>
                      <a:pt x="820122" y="112698"/>
                      <a:pt x="880426" y="92598"/>
                    </a:cubicBezTo>
                    <a:cubicBezTo>
                      <a:pt x="888142" y="84881"/>
                      <a:pt x="892772" y="70991"/>
                      <a:pt x="903575" y="69448"/>
                    </a:cubicBezTo>
                    <a:cubicBezTo>
                      <a:pt x="938865" y="64407"/>
                      <a:pt x="970694" y="83789"/>
                      <a:pt x="996173" y="104172"/>
                    </a:cubicBezTo>
                    <a:cubicBezTo>
                      <a:pt x="1004694" y="110989"/>
                      <a:pt x="1011606" y="119605"/>
                      <a:pt x="1019322" y="127322"/>
                    </a:cubicBezTo>
                    <a:cubicBezTo>
                      <a:pt x="1023180" y="138897"/>
                      <a:pt x="1019322" y="158188"/>
                      <a:pt x="1030897" y="162046"/>
                    </a:cubicBezTo>
                    <a:cubicBezTo>
                      <a:pt x="1041250" y="165497"/>
                      <a:pt x="1048431" y="148254"/>
                      <a:pt x="1054046" y="138896"/>
                    </a:cubicBezTo>
                    <a:cubicBezTo>
                      <a:pt x="1073400" y="106639"/>
                      <a:pt x="1055000" y="96464"/>
                      <a:pt x="1088770" y="69448"/>
                    </a:cubicBezTo>
                    <a:cubicBezTo>
                      <a:pt x="1098297" y="61826"/>
                      <a:pt x="1111919" y="61732"/>
                      <a:pt x="1123494" y="57874"/>
                    </a:cubicBezTo>
                    <a:cubicBezTo>
                      <a:pt x="1141832" y="39536"/>
                      <a:pt x="1151316" y="23150"/>
                      <a:pt x="1181368" y="23150"/>
                    </a:cubicBezTo>
                    <a:cubicBezTo>
                      <a:pt x="1197276" y="23150"/>
                      <a:pt x="1212371" y="30354"/>
                      <a:pt x="1227667" y="34724"/>
                    </a:cubicBezTo>
                    <a:cubicBezTo>
                      <a:pt x="1343953" y="67948"/>
                      <a:pt x="1163888" y="21672"/>
                      <a:pt x="1308689" y="57874"/>
                    </a:cubicBezTo>
                    <a:cubicBezTo>
                      <a:pt x="1316406" y="69449"/>
                      <a:pt x="1325618" y="80155"/>
                      <a:pt x="1331839" y="92598"/>
                    </a:cubicBezTo>
                    <a:cubicBezTo>
                      <a:pt x="1337295" y="103511"/>
                      <a:pt x="1331838" y="131180"/>
                      <a:pt x="1343413" y="127322"/>
                    </a:cubicBezTo>
                    <a:cubicBezTo>
                      <a:pt x="1359782" y="121865"/>
                      <a:pt x="1358002" y="96004"/>
                      <a:pt x="1366563" y="81023"/>
                    </a:cubicBezTo>
                    <a:cubicBezTo>
                      <a:pt x="1373465" y="68945"/>
                      <a:pt x="1380659" y="56861"/>
                      <a:pt x="1389712" y="46299"/>
                    </a:cubicBezTo>
                    <a:cubicBezTo>
                      <a:pt x="1403916" y="29728"/>
                      <a:pt x="1436011" y="0"/>
                      <a:pt x="1436011" y="0"/>
                    </a:cubicBezTo>
                    <a:cubicBezTo>
                      <a:pt x="1478451" y="3858"/>
                      <a:pt x="1521145" y="5548"/>
                      <a:pt x="1563332" y="11575"/>
                    </a:cubicBezTo>
                    <a:cubicBezTo>
                      <a:pt x="1575410" y="13301"/>
                      <a:pt x="1589429" y="14523"/>
                      <a:pt x="1598056" y="23150"/>
                    </a:cubicBezTo>
                    <a:cubicBezTo>
                      <a:pt x="1606683" y="31777"/>
                      <a:pt x="1606984" y="45964"/>
                      <a:pt x="1609631" y="57874"/>
                    </a:cubicBezTo>
                    <a:cubicBezTo>
                      <a:pt x="1614722" y="80784"/>
                      <a:pt x="1617348" y="104173"/>
                      <a:pt x="1621206" y="127322"/>
                    </a:cubicBezTo>
                    <a:cubicBezTo>
                      <a:pt x="1732668" y="15860"/>
                      <a:pt x="1614082" y="128393"/>
                      <a:pt x="1702229" y="57874"/>
                    </a:cubicBezTo>
                    <a:cubicBezTo>
                      <a:pt x="1710750" y="51057"/>
                      <a:pt x="1716020" y="40339"/>
                      <a:pt x="1725378" y="34724"/>
                    </a:cubicBezTo>
                    <a:cubicBezTo>
                      <a:pt x="1735840" y="28447"/>
                      <a:pt x="1748527" y="27008"/>
                      <a:pt x="1760102" y="23150"/>
                    </a:cubicBezTo>
                    <a:cubicBezTo>
                      <a:pt x="1787110" y="27008"/>
                      <a:pt x="1816288" y="23435"/>
                      <a:pt x="1841125" y="34724"/>
                    </a:cubicBezTo>
                    <a:cubicBezTo>
                      <a:pt x="1867973" y="46927"/>
                      <a:pt x="1893985" y="90864"/>
                      <a:pt x="1910573" y="115747"/>
                    </a:cubicBezTo>
                    <a:cubicBezTo>
                      <a:pt x="1914431" y="142755"/>
                      <a:pt x="1905105" y="175466"/>
                      <a:pt x="1922148" y="196770"/>
                    </a:cubicBezTo>
                    <a:cubicBezTo>
                      <a:pt x="1930838" y="207633"/>
                      <a:pt x="1943046" y="175157"/>
                      <a:pt x="1956872" y="173621"/>
                    </a:cubicBezTo>
                    <a:cubicBezTo>
                      <a:pt x="1980197" y="171029"/>
                      <a:pt x="2002980" y="182738"/>
                      <a:pt x="2026320" y="185195"/>
                    </a:cubicBezTo>
                    <a:cubicBezTo>
                      <a:pt x="2076349" y="190461"/>
                      <a:pt x="2126634" y="192912"/>
                      <a:pt x="2176791" y="196770"/>
                    </a:cubicBezTo>
                    <a:cubicBezTo>
                      <a:pt x="2188366" y="204486"/>
                      <a:pt x="2204142" y="208123"/>
                      <a:pt x="2211515" y="219919"/>
                    </a:cubicBezTo>
                    <a:cubicBezTo>
                      <a:pt x="2232358" y="253267"/>
                      <a:pt x="2240008" y="321430"/>
                      <a:pt x="2246239" y="358815"/>
                    </a:cubicBezTo>
                    <a:cubicBezTo>
                      <a:pt x="2242381" y="378106"/>
                      <a:pt x="2217794" y="406567"/>
                      <a:pt x="2234664" y="416689"/>
                    </a:cubicBezTo>
                    <a:cubicBezTo>
                      <a:pt x="2255588" y="429244"/>
                      <a:pt x="2304112" y="393540"/>
                      <a:pt x="2304112" y="393540"/>
                    </a:cubicBezTo>
                    <a:cubicBezTo>
                      <a:pt x="2327261" y="397398"/>
                      <a:pt x="2351586" y="396874"/>
                      <a:pt x="2373560" y="405114"/>
                    </a:cubicBezTo>
                    <a:cubicBezTo>
                      <a:pt x="2383778" y="408946"/>
                      <a:pt x="2387352" y="422649"/>
                      <a:pt x="2396710" y="428264"/>
                    </a:cubicBezTo>
                    <a:cubicBezTo>
                      <a:pt x="2407172" y="434541"/>
                      <a:pt x="2419859" y="435980"/>
                      <a:pt x="2431434" y="439838"/>
                    </a:cubicBezTo>
                    <a:cubicBezTo>
                      <a:pt x="2443009" y="447555"/>
                      <a:pt x="2456321" y="453151"/>
                      <a:pt x="2466158" y="462988"/>
                    </a:cubicBezTo>
                    <a:cubicBezTo>
                      <a:pt x="2475994" y="472825"/>
                      <a:pt x="2478444" y="489022"/>
                      <a:pt x="2489307" y="497712"/>
                    </a:cubicBezTo>
                    <a:cubicBezTo>
                      <a:pt x="2498834" y="505334"/>
                      <a:pt x="2512456" y="505428"/>
                      <a:pt x="2524031" y="509286"/>
                    </a:cubicBezTo>
                    <a:cubicBezTo>
                      <a:pt x="2520173" y="528577"/>
                      <a:pt x="2506235" y="548496"/>
                      <a:pt x="2512456" y="567160"/>
                    </a:cubicBezTo>
                    <a:cubicBezTo>
                      <a:pt x="2516314" y="578735"/>
                      <a:pt x="2534980" y="578734"/>
                      <a:pt x="2547181" y="578734"/>
                    </a:cubicBezTo>
                    <a:cubicBezTo>
                      <a:pt x="2566854" y="578734"/>
                      <a:pt x="2585763" y="571018"/>
                      <a:pt x="2605054" y="567160"/>
                    </a:cubicBezTo>
                    <a:cubicBezTo>
                      <a:pt x="2601196" y="555585"/>
                      <a:pt x="2584852" y="541063"/>
                      <a:pt x="2593479" y="532436"/>
                    </a:cubicBezTo>
                    <a:cubicBezTo>
                      <a:pt x="2602106" y="523809"/>
                      <a:pt x="2617538" y="538085"/>
                      <a:pt x="2628203" y="544010"/>
                    </a:cubicBezTo>
                    <a:cubicBezTo>
                      <a:pt x="2687098" y="576729"/>
                      <a:pt x="2685679" y="578337"/>
                      <a:pt x="2720801" y="613459"/>
                    </a:cubicBezTo>
                    <a:cubicBezTo>
                      <a:pt x="2748980" y="697998"/>
                      <a:pt x="2738032" y="659234"/>
                      <a:pt x="2755525" y="729205"/>
                    </a:cubicBezTo>
                    <a:cubicBezTo>
                      <a:pt x="2751667" y="760071"/>
                      <a:pt x="2752135" y="791793"/>
                      <a:pt x="2743950" y="821803"/>
                    </a:cubicBezTo>
                    <a:cubicBezTo>
                      <a:pt x="2740290" y="835224"/>
                      <a:pt x="2729491" y="845664"/>
                      <a:pt x="2720801" y="856527"/>
                    </a:cubicBezTo>
                    <a:cubicBezTo>
                      <a:pt x="2713984" y="865048"/>
                      <a:pt x="2686738" y="879676"/>
                      <a:pt x="2697651" y="879676"/>
                    </a:cubicBezTo>
                    <a:cubicBezTo>
                      <a:pt x="2722053" y="879676"/>
                      <a:pt x="2743950" y="864243"/>
                      <a:pt x="2767099" y="856527"/>
                    </a:cubicBezTo>
                    <a:lnTo>
                      <a:pt x="2801824" y="844952"/>
                    </a:lnTo>
                    <a:cubicBezTo>
                      <a:pt x="2813399" y="848810"/>
                      <a:pt x="2825635" y="851071"/>
                      <a:pt x="2836548" y="856527"/>
                    </a:cubicBezTo>
                    <a:cubicBezTo>
                      <a:pt x="2854775" y="865640"/>
                      <a:pt x="2881500" y="885599"/>
                      <a:pt x="2894421" y="902826"/>
                    </a:cubicBezTo>
                    <a:cubicBezTo>
                      <a:pt x="2911114" y="925084"/>
                      <a:pt x="2940720" y="972274"/>
                      <a:pt x="2940720" y="972274"/>
                    </a:cubicBezTo>
                    <a:cubicBezTo>
                      <a:pt x="2936862" y="1006998"/>
                      <a:pt x="2941085" y="1043612"/>
                      <a:pt x="2929145" y="1076446"/>
                    </a:cubicBezTo>
                    <a:cubicBezTo>
                      <a:pt x="2924391" y="1089519"/>
                      <a:pt x="2894421" y="1099595"/>
                      <a:pt x="2894421" y="1099595"/>
                    </a:cubicBezTo>
                    <a:cubicBezTo>
                      <a:pt x="2917570" y="1103453"/>
                      <a:pt x="2940959" y="1106079"/>
                      <a:pt x="2963869" y="1111170"/>
                    </a:cubicBezTo>
                    <a:cubicBezTo>
                      <a:pt x="2975779" y="1113817"/>
                      <a:pt x="2990971" y="1113218"/>
                      <a:pt x="2998593" y="1122745"/>
                    </a:cubicBezTo>
                    <a:cubicBezTo>
                      <a:pt x="3008531" y="1135167"/>
                      <a:pt x="3005597" y="1153806"/>
                      <a:pt x="3010168" y="1169043"/>
                    </a:cubicBezTo>
                    <a:cubicBezTo>
                      <a:pt x="3017180" y="1192415"/>
                      <a:pt x="3033317" y="1238491"/>
                      <a:pt x="3033317" y="1238491"/>
                    </a:cubicBezTo>
                    <a:cubicBezTo>
                      <a:pt x="3029459" y="1273215"/>
                      <a:pt x="3030936" y="1308957"/>
                      <a:pt x="3021743" y="1342664"/>
                    </a:cubicBezTo>
                    <a:cubicBezTo>
                      <a:pt x="3018872" y="1353192"/>
                      <a:pt x="3007115" y="1358996"/>
                      <a:pt x="2998593" y="1365813"/>
                    </a:cubicBezTo>
                    <a:cubicBezTo>
                      <a:pt x="2987730" y="1374503"/>
                      <a:pt x="2976311" y="1382741"/>
                      <a:pt x="2963869" y="1388962"/>
                    </a:cubicBezTo>
                    <a:cubicBezTo>
                      <a:pt x="2918757" y="1411518"/>
                      <a:pt x="2877156" y="1400537"/>
                      <a:pt x="2824973" y="1400537"/>
                    </a:cubicBezTo>
                  </a:path>
                </a:pathLst>
              </a:cu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6" name="Freeform 315"/>
              <p:cNvSpPr/>
              <p:nvPr/>
            </p:nvSpPr>
            <p:spPr>
              <a:xfrm rot="5400000">
                <a:off x="882385" y="2671851"/>
                <a:ext cx="1295930" cy="234950"/>
              </a:xfrm>
              <a:custGeom>
                <a:avLst/>
                <a:gdLst>
                  <a:gd name="connsiteX0" fmla="*/ 173620 w 2695729"/>
                  <a:gd name="connsiteY0" fmla="*/ 1261640 h 1296364"/>
                  <a:gd name="connsiteX1" fmla="*/ 196769 w 2695729"/>
                  <a:gd name="connsiteY1" fmla="*/ 1226916 h 1296364"/>
                  <a:gd name="connsiteX2" fmla="*/ 231493 w 2695729"/>
                  <a:gd name="connsiteY2" fmla="*/ 1134319 h 1296364"/>
                  <a:gd name="connsiteX3" fmla="*/ 266217 w 2695729"/>
                  <a:gd name="connsiteY3" fmla="*/ 1053296 h 1296364"/>
                  <a:gd name="connsiteX4" fmla="*/ 289367 w 2695729"/>
                  <a:gd name="connsiteY4" fmla="*/ 1030147 h 1296364"/>
                  <a:gd name="connsiteX5" fmla="*/ 312516 w 2695729"/>
                  <a:gd name="connsiteY5" fmla="*/ 960699 h 1296364"/>
                  <a:gd name="connsiteX6" fmla="*/ 324091 w 2695729"/>
                  <a:gd name="connsiteY6" fmla="*/ 925974 h 1296364"/>
                  <a:gd name="connsiteX7" fmla="*/ 370390 w 2695729"/>
                  <a:gd name="connsiteY7" fmla="*/ 868101 h 1296364"/>
                  <a:gd name="connsiteX8" fmla="*/ 405114 w 2695729"/>
                  <a:gd name="connsiteY8" fmla="*/ 798653 h 1296364"/>
                  <a:gd name="connsiteX9" fmla="*/ 462987 w 2695729"/>
                  <a:gd name="connsiteY9" fmla="*/ 729205 h 1296364"/>
                  <a:gd name="connsiteX10" fmla="*/ 509286 w 2695729"/>
                  <a:gd name="connsiteY10" fmla="*/ 671331 h 1296364"/>
                  <a:gd name="connsiteX11" fmla="*/ 578734 w 2695729"/>
                  <a:gd name="connsiteY11" fmla="*/ 625033 h 1296364"/>
                  <a:gd name="connsiteX12" fmla="*/ 601883 w 2695729"/>
                  <a:gd name="connsiteY12" fmla="*/ 590309 h 1296364"/>
                  <a:gd name="connsiteX13" fmla="*/ 648182 w 2695729"/>
                  <a:gd name="connsiteY13" fmla="*/ 578734 h 1296364"/>
                  <a:gd name="connsiteX14" fmla="*/ 659757 w 2695729"/>
                  <a:gd name="connsiteY14" fmla="*/ 509286 h 1296364"/>
                  <a:gd name="connsiteX15" fmla="*/ 682906 w 2695729"/>
                  <a:gd name="connsiteY15" fmla="*/ 474562 h 1296364"/>
                  <a:gd name="connsiteX16" fmla="*/ 706055 w 2695729"/>
                  <a:gd name="connsiteY16" fmla="*/ 451412 h 1296364"/>
                  <a:gd name="connsiteX17" fmla="*/ 798653 w 2695729"/>
                  <a:gd name="connsiteY17" fmla="*/ 428263 h 1296364"/>
                  <a:gd name="connsiteX18" fmla="*/ 1053296 w 2695729"/>
                  <a:gd name="connsiteY18" fmla="*/ 393539 h 1296364"/>
                  <a:gd name="connsiteX19" fmla="*/ 1169043 w 2695729"/>
                  <a:gd name="connsiteY19" fmla="*/ 358815 h 1296364"/>
                  <a:gd name="connsiteX20" fmla="*/ 1238491 w 2695729"/>
                  <a:gd name="connsiteY20" fmla="*/ 324091 h 1296364"/>
                  <a:gd name="connsiteX21" fmla="*/ 1412111 w 2695729"/>
                  <a:gd name="connsiteY21" fmla="*/ 335666 h 1296364"/>
                  <a:gd name="connsiteX22" fmla="*/ 1516283 w 2695729"/>
                  <a:gd name="connsiteY22" fmla="*/ 381964 h 1296364"/>
                  <a:gd name="connsiteX23" fmla="*/ 1585731 w 2695729"/>
                  <a:gd name="connsiteY23" fmla="*/ 405114 h 1296364"/>
                  <a:gd name="connsiteX24" fmla="*/ 1620455 w 2695729"/>
                  <a:gd name="connsiteY24" fmla="*/ 416688 h 1296364"/>
                  <a:gd name="connsiteX25" fmla="*/ 1713053 w 2695729"/>
                  <a:gd name="connsiteY25" fmla="*/ 439838 h 1296364"/>
                  <a:gd name="connsiteX26" fmla="*/ 1747777 w 2695729"/>
                  <a:gd name="connsiteY26" fmla="*/ 462987 h 1296364"/>
                  <a:gd name="connsiteX27" fmla="*/ 1817225 w 2695729"/>
                  <a:gd name="connsiteY27" fmla="*/ 497711 h 1296364"/>
                  <a:gd name="connsiteX28" fmla="*/ 1863524 w 2695729"/>
                  <a:gd name="connsiteY28" fmla="*/ 544010 h 1296364"/>
                  <a:gd name="connsiteX29" fmla="*/ 1898248 w 2695729"/>
                  <a:gd name="connsiteY29" fmla="*/ 578734 h 1296364"/>
                  <a:gd name="connsiteX30" fmla="*/ 1967696 w 2695729"/>
                  <a:gd name="connsiteY30" fmla="*/ 601883 h 1296364"/>
                  <a:gd name="connsiteX31" fmla="*/ 2013995 w 2695729"/>
                  <a:gd name="connsiteY31" fmla="*/ 648182 h 1296364"/>
                  <a:gd name="connsiteX32" fmla="*/ 2060293 w 2695729"/>
                  <a:gd name="connsiteY32" fmla="*/ 717630 h 1296364"/>
                  <a:gd name="connsiteX33" fmla="*/ 2083443 w 2695729"/>
                  <a:gd name="connsiteY33" fmla="*/ 752354 h 1296364"/>
                  <a:gd name="connsiteX34" fmla="*/ 2106592 w 2695729"/>
                  <a:gd name="connsiteY34" fmla="*/ 775504 h 1296364"/>
                  <a:gd name="connsiteX35" fmla="*/ 2164466 w 2695729"/>
                  <a:gd name="connsiteY35" fmla="*/ 833377 h 1296364"/>
                  <a:gd name="connsiteX36" fmla="*/ 2210764 w 2695729"/>
                  <a:gd name="connsiteY36" fmla="*/ 902825 h 1296364"/>
                  <a:gd name="connsiteX37" fmla="*/ 2222339 w 2695729"/>
                  <a:gd name="connsiteY37" fmla="*/ 937549 h 1296364"/>
                  <a:gd name="connsiteX38" fmla="*/ 2257063 w 2695729"/>
                  <a:gd name="connsiteY38" fmla="*/ 972273 h 1296364"/>
                  <a:gd name="connsiteX39" fmla="*/ 2303362 w 2695729"/>
                  <a:gd name="connsiteY39" fmla="*/ 1030147 h 1296364"/>
                  <a:gd name="connsiteX40" fmla="*/ 2338086 w 2695729"/>
                  <a:gd name="connsiteY40" fmla="*/ 1088020 h 1296364"/>
                  <a:gd name="connsiteX41" fmla="*/ 2349661 w 2695729"/>
                  <a:gd name="connsiteY41" fmla="*/ 1122744 h 1296364"/>
                  <a:gd name="connsiteX42" fmla="*/ 2372810 w 2695729"/>
                  <a:gd name="connsiteY42" fmla="*/ 1157468 h 1296364"/>
                  <a:gd name="connsiteX43" fmla="*/ 2384385 w 2695729"/>
                  <a:gd name="connsiteY43" fmla="*/ 1192192 h 1296364"/>
                  <a:gd name="connsiteX44" fmla="*/ 2442258 w 2695729"/>
                  <a:gd name="connsiteY44" fmla="*/ 1238491 h 1296364"/>
                  <a:gd name="connsiteX45" fmla="*/ 2476982 w 2695729"/>
                  <a:gd name="connsiteY45" fmla="*/ 1273215 h 1296364"/>
                  <a:gd name="connsiteX46" fmla="*/ 2615878 w 2695729"/>
                  <a:gd name="connsiteY46" fmla="*/ 1261640 h 1296364"/>
                  <a:gd name="connsiteX47" fmla="*/ 2639028 w 2695729"/>
                  <a:gd name="connsiteY47" fmla="*/ 1284790 h 1296364"/>
                  <a:gd name="connsiteX48" fmla="*/ 2673752 w 2695729"/>
                  <a:gd name="connsiteY48" fmla="*/ 1296364 h 1296364"/>
                  <a:gd name="connsiteX49" fmla="*/ 2673752 w 2695729"/>
                  <a:gd name="connsiteY49" fmla="*/ 1157468 h 1296364"/>
                  <a:gd name="connsiteX50" fmla="*/ 2639028 w 2695729"/>
                  <a:gd name="connsiteY50" fmla="*/ 1018572 h 1296364"/>
                  <a:gd name="connsiteX51" fmla="*/ 2604304 w 2695729"/>
                  <a:gd name="connsiteY51" fmla="*/ 891250 h 1296364"/>
                  <a:gd name="connsiteX52" fmla="*/ 2534855 w 2695729"/>
                  <a:gd name="connsiteY52" fmla="*/ 798653 h 1296364"/>
                  <a:gd name="connsiteX53" fmla="*/ 2500131 w 2695729"/>
                  <a:gd name="connsiteY53" fmla="*/ 740780 h 1296364"/>
                  <a:gd name="connsiteX54" fmla="*/ 2488557 w 2695729"/>
                  <a:gd name="connsiteY54" fmla="*/ 706055 h 1296364"/>
                  <a:gd name="connsiteX55" fmla="*/ 2442258 w 2695729"/>
                  <a:gd name="connsiteY55" fmla="*/ 636607 h 1296364"/>
                  <a:gd name="connsiteX56" fmla="*/ 2419109 w 2695729"/>
                  <a:gd name="connsiteY56" fmla="*/ 601883 h 1296364"/>
                  <a:gd name="connsiteX57" fmla="*/ 2372810 w 2695729"/>
                  <a:gd name="connsiteY57" fmla="*/ 532435 h 1296364"/>
                  <a:gd name="connsiteX58" fmla="*/ 2349661 w 2695729"/>
                  <a:gd name="connsiteY58" fmla="*/ 497711 h 1296364"/>
                  <a:gd name="connsiteX59" fmla="*/ 2291787 w 2695729"/>
                  <a:gd name="connsiteY59" fmla="*/ 451412 h 1296364"/>
                  <a:gd name="connsiteX60" fmla="*/ 2268638 w 2695729"/>
                  <a:gd name="connsiteY60" fmla="*/ 416688 h 1296364"/>
                  <a:gd name="connsiteX61" fmla="*/ 2199190 w 2695729"/>
                  <a:gd name="connsiteY61" fmla="*/ 393539 h 1296364"/>
                  <a:gd name="connsiteX62" fmla="*/ 2176040 w 2695729"/>
                  <a:gd name="connsiteY62" fmla="*/ 370390 h 1296364"/>
                  <a:gd name="connsiteX63" fmla="*/ 2106592 w 2695729"/>
                  <a:gd name="connsiteY63" fmla="*/ 335666 h 1296364"/>
                  <a:gd name="connsiteX64" fmla="*/ 1990845 w 2695729"/>
                  <a:gd name="connsiteY64" fmla="*/ 243068 h 1296364"/>
                  <a:gd name="connsiteX65" fmla="*/ 1886673 w 2695729"/>
                  <a:gd name="connsiteY65" fmla="*/ 208344 h 1296364"/>
                  <a:gd name="connsiteX66" fmla="*/ 1851949 w 2695729"/>
                  <a:gd name="connsiteY66" fmla="*/ 196769 h 1296364"/>
                  <a:gd name="connsiteX67" fmla="*/ 1840374 w 2695729"/>
                  <a:gd name="connsiteY67" fmla="*/ 162045 h 1296364"/>
                  <a:gd name="connsiteX68" fmla="*/ 1736202 w 2695729"/>
                  <a:gd name="connsiteY68" fmla="*/ 104172 h 1296364"/>
                  <a:gd name="connsiteX69" fmla="*/ 1701478 w 2695729"/>
                  <a:gd name="connsiteY69" fmla="*/ 92597 h 1296364"/>
                  <a:gd name="connsiteX70" fmla="*/ 1666754 w 2695729"/>
                  <a:gd name="connsiteY70" fmla="*/ 57873 h 1296364"/>
                  <a:gd name="connsiteX71" fmla="*/ 1620455 w 2695729"/>
                  <a:gd name="connsiteY71" fmla="*/ 46299 h 1296364"/>
                  <a:gd name="connsiteX72" fmla="*/ 1435261 w 2695729"/>
                  <a:gd name="connsiteY72" fmla="*/ 23149 h 1296364"/>
                  <a:gd name="connsiteX73" fmla="*/ 1400536 w 2695729"/>
                  <a:gd name="connsiteY73" fmla="*/ 34724 h 1296364"/>
                  <a:gd name="connsiteX74" fmla="*/ 1331088 w 2695729"/>
                  <a:gd name="connsiteY74" fmla="*/ 11574 h 1296364"/>
                  <a:gd name="connsiteX75" fmla="*/ 1157468 w 2695729"/>
                  <a:gd name="connsiteY75" fmla="*/ 0 h 1296364"/>
                  <a:gd name="connsiteX76" fmla="*/ 1053296 w 2695729"/>
                  <a:gd name="connsiteY76" fmla="*/ 11574 h 1296364"/>
                  <a:gd name="connsiteX77" fmla="*/ 995423 w 2695729"/>
                  <a:gd name="connsiteY77" fmla="*/ 46299 h 1296364"/>
                  <a:gd name="connsiteX78" fmla="*/ 914400 w 2695729"/>
                  <a:gd name="connsiteY78" fmla="*/ 69448 h 1296364"/>
                  <a:gd name="connsiteX79" fmla="*/ 879676 w 2695729"/>
                  <a:gd name="connsiteY79" fmla="*/ 92597 h 1296364"/>
                  <a:gd name="connsiteX80" fmla="*/ 694481 w 2695729"/>
                  <a:gd name="connsiteY80" fmla="*/ 127321 h 1296364"/>
                  <a:gd name="connsiteX81" fmla="*/ 625033 w 2695729"/>
                  <a:gd name="connsiteY81" fmla="*/ 150471 h 1296364"/>
                  <a:gd name="connsiteX82" fmla="*/ 555585 w 2695729"/>
                  <a:gd name="connsiteY82" fmla="*/ 208344 h 1296364"/>
                  <a:gd name="connsiteX83" fmla="*/ 532435 w 2695729"/>
                  <a:gd name="connsiteY83" fmla="*/ 231493 h 1296364"/>
                  <a:gd name="connsiteX84" fmla="*/ 497711 w 2695729"/>
                  <a:gd name="connsiteY84" fmla="*/ 243068 h 1296364"/>
                  <a:gd name="connsiteX85" fmla="*/ 474562 w 2695729"/>
                  <a:gd name="connsiteY85" fmla="*/ 277792 h 1296364"/>
                  <a:gd name="connsiteX86" fmla="*/ 416688 w 2695729"/>
                  <a:gd name="connsiteY86" fmla="*/ 324091 h 1296364"/>
                  <a:gd name="connsiteX87" fmla="*/ 370390 w 2695729"/>
                  <a:gd name="connsiteY87" fmla="*/ 393539 h 1296364"/>
                  <a:gd name="connsiteX88" fmla="*/ 358815 w 2695729"/>
                  <a:gd name="connsiteY88" fmla="*/ 428263 h 1296364"/>
                  <a:gd name="connsiteX89" fmla="*/ 300942 w 2695729"/>
                  <a:gd name="connsiteY89" fmla="*/ 486137 h 1296364"/>
                  <a:gd name="connsiteX90" fmla="*/ 289367 w 2695729"/>
                  <a:gd name="connsiteY90" fmla="*/ 520861 h 1296364"/>
                  <a:gd name="connsiteX91" fmla="*/ 266217 w 2695729"/>
                  <a:gd name="connsiteY91" fmla="*/ 544010 h 1296364"/>
                  <a:gd name="connsiteX92" fmla="*/ 243068 w 2695729"/>
                  <a:gd name="connsiteY92" fmla="*/ 578734 h 1296364"/>
                  <a:gd name="connsiteX93" fmla="*/ 219919 w 2695729"/>
                  <a:gd name="connsiteY93" fmla="*/ 625033 h 1296364"/>
                  <a:gd name="connsiteX94" fmla="*/ 162045 w 2695729"/>
                  <a:gd name="connsiteY94" fmla="*/ 682906 h 1296364"/>
                  <a:gd name="connsiteX95" fmla="*/ 138896 w 2695729"/>
                  <a:gd name="connsiteY95" fmla="*/ 717630 h 1296364"/>
                  <a:gd name="connsiteX96" fmla="*/ 92597 w 2695729"/>
                  <a:gd name="connsiteY96" fmla="*/ 775504 h 1296364"/>
                  <a:gd name="connsiteX97" fmla="*/ 34724 w 2695729"/>
                  <a:gd name="connsiteY97" fmla="*/ 949124 h 1296364"/>
                  <a:gd name="connsiteX98" fmla="*/ 11574 w 2695729"/>
                  <a:gd name="connsiteY98" fmla="*/ 1018572 h 1296364"/>
                  <a:gd name="connsiteX99" fmla="*/ 0 w 2695729"/>
                  <a:gd name="connsiteY99" fmla="*/ 1053296 h 1296364"/>
                  <a:gd name="connsiteX100" fmla="*/ 11574 w 2695729"/>
                  <a:gd name="connsiteY100" fmla="*/ 1203767 h 1296364"/>
                  <a:gd name="connsiteX101" fmla="*/ 34724 w 2695729"/>
                  <a:gd name="connsiteY101" fmla="*/ 1226916 h 1296364"/>
                  <a:gd name="connsiteX102" fmla="*/ 69448 w 2695729"/>
                  <a:gd name="connsiteY102" fmla="*/ 1238491 h 1296364"/>
                  <a:gd name="connsiteX103" fmla="*/ 138896 w 2695729"/>
                  <a:gd name="connsiteY103" fmla="*/ 1273215 h 1296364"/>
                  <a:gd name="connsiteX104" fmla="*/ 173620 w 2695729"/>
                  <a:gd name="connsiteY104" fmla="*/ 1261640 h 1296364"/>
                  <a:gd name="connsiteX105" fmla="*/ 173620 w 2695729"/>
                  <a:gd name="connsiteY105" fmla="*/ 1261640 h 12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695729" h="1296364">
                    <a:moveTo>
                      <a:pt x="173620" y="1261640"/>
                    </a:moveTo>
                    <a:cubicBezTo>
                      <a:pt x="177478" y="1255853"/>
                      <a:pt x="191013" y="1239580"/>
                      <a:pt x="196769" y="1226916"/>
                    </a:cubicBezTo>
                    <a:cubicBezTo>
                      <a:pt x="210410" y="1196906"/>
                      <a:pt x="220227" y="1165299"/>
                      <a:pt x="231493" y="1134319"/>
                    </a:cubicBezTo>
                    <a:cubicBezTo>
                      <a:pt x="243838" y="1100370"/>
                      <a:pt x="244239" y="1086263"/>
                      <a:pt x="266217" y="1053296"/>
                    </a:cubicBezTo>
                    <a:cubicBezTo>
                      <a:pt x="272270" y="1044216"/>
                      <a:pt x="281650" y="1037863"/>
                      <a:pt x="289367" y="1030147"/>
                    </a:cubicBezTo>
                    <a:lnTo>
                      <a:pt x="312516" y="960699"/>
                    </a:lnTo>
                    <a:cubicBezTo>
                      <a:pt x="316374" y="949124"/>
                      <a:pt x="317323" y="936126"/>
                      <a:pt x="324091" y="925974"/>
                    </a:cubicBezTo>
                    <a:cubicBezTo>
                      <a:pt x="395341" y="819098"/>
                      <a:pt x="304418" y="950565"/>
                      <a:pt x="370390" y="868101"/>
                    </a:cubicBezTo>
                    <a:cubicBezTo>
                      <a:pt x="414615" y="812821"/>
                      <a:pt x="376591" y="855700"/>
                      <a:pt x="405114" y="798653"/>
                    </a:cubicBezTo>
                    <a:cubicBezTo>
                      <a:pt x="426668" y="755545"/>
                      <a:pt x="430987" y="767605"/>
                      <a:pt x="462987" y="729205"/>
                    </a:cubicBezTo>
                    <a:cubicBezTo>
                      <a:pt x="488298" y="698832"/>
                      <a:pt x="479352" y="693781"/>
                      <a:pt x="509286" y="671331"/>
                    </a:cubicBezTo>
                    <a:cubicBezTo>
                      <a:pt x="531544" y="654638"/>
                      <a:pt x="578734" y="625033"/>
                      <a:pt x="578734" y="625033"/>
                    </a:cubicBezTo>
                    <a:cubicBezTo>
                      <a:pt x="586450" y="613458"/>
                      <a:pt x="590308" y="598025"/>
                      <a:pt x="601883" y="590309"/>
                    </a:cubicBezTo>
                    <a:cubicBezTo>
                      <a:pt x="615119" y="581485"/>
                      <a:pt x="638936" y="591679"/>
                      <a:pt x="648182" y="578734"/>
                    </a:cubicBezTo>
                    <a:cubicBezTo>
                      <a:pt x="661823" y="559637"/>
                      <a:pt x="652336" y="531550"/>
                      <a:pt x="659757" y="509286"/>
                    </a:cubicBezTo>
                    <a:cubicBezTo>
                      <a:pt x="664156" y="496089"/>
                      <a:pt x="674216" y="485425"/>
                      <a:pt x="682906" y="474562"/>
                    </a:cubicBezTo>
                    <a:cubicBezTo>
                      <a:pt x="689723" y="466040"/>
                      <a:pt x="696697" y="457027"/>
                      <a:pt x="706055" y="451412"/>
                    </a:cubicBezTo>
                    <a:cubicBezTo>
                      <a:pt x="725562" y="439707"/>
                      <a:pt x="783447" y="432410"/>
                      <a:pt x="798653" y="428263"/>
                    </a:cubicBezTo>
                    <a:cubicBezTo>
                      <a:pt x="963715" y="383246"/>
                      <a:pt x="750123" y="412488"/>
                      <a:pt x="1053296" y="393539"/>
                    </a:cubicBezTo>
                    <a:cubicBezTo>
                      <a:pt x="1079176" y="387069"/>
                      <a:pt x="1152137" y="370086"/>
                      <a:pt x="1169043" y="358815"/>
                    </a:cubicBezTo>
                    <a:cubicBezTo>
                      <a:pt x="1213919" y="328898"/>
                      <a:pt x="1190570" y="340065"/>
                      <a:pt x="1238491" y="324091"/>
                    </a:cubicBezTo>
                    <a:cubicBezTo>
                      <a:pt x="1296364" y="327949"/>
                      <a:pt x="1354692" y="327463"/>
                      <a:pt x="1412111" y="335666"/>
                    </a:cubicBezTo>
                    <a:cubicBezTo>
                      <a:pt x="1513680" y="350176"/>
                      <a:pt x="1450468" y="352712"/>
                      <a:pt x="1516283" y="381964"/>
                    </a:cubicBezTo>
                    <a:cubicBezTo>
                      <a:pt x="1538581" y="391874"/>
                      <a:pt x="1562582" y="397398"/>
                      <a:pt x="1585731" y="405114"/>
                    </a:cubicBezTo>
                    <a:cubicBezTo>
                      <a:pt x="1597306" y="408972"/>
                      <a:pt x="1608491" y="414295"/>
                      <a:pt x="1620455" y="416688"/>
                    </a:cubicBezTo>
                    <a:cubicBezTo>
                      <a:pt x="1642470" y="421091"/>
                      <a:pt x="1689324" y="427973"/>
                      <a:pt x="1713053" y="439838"/>
                    </a:cubicBezTo>
                    <a:cubicBezTo>
                      <a:pt x="1725495" y="446059"/>
                      <a:pt x="1735335" y="456766"/>
                      <a:pt x="1747777" y="462987"/>
                    </a:cubicBezTo>
                    <a:cubicBezTo>
                      <a:pt x="1797068" y="487632"/>
                      <a:pt x="1770787" y="457908"/>
                      <a:pt x="1817225" y="497711"/>
                    </a:cubicBezTo>
                    <a:cubicBezTo>
                      <a:pt x="1833796" y="511915"/>
                      <a:pt x="1848091" y="528577"/>
                      <a:pt x="1863524" y="544010"/>
                    </a:cubicBezTo>
                    <a:cubicBezTo>
                      <a:pt x="1875099" y="555585"/>
                      <a:pt x="1882719" y="573558"/>
                      <a:pt x="1898248" y="578734"/>
                    </a:cubicBezTo>
                    <a:lnTo>
                      <a:pt x="1967696" y="601883"/>
                    </a:lnTo>
                    <a:cubicBezTo>
                      <a:pt x="1983129" y="617316"/>
                      <a:pt x="2001888" y="630022"/>
                      <a:pt x="2013995" y="648182"/>
                    </a:cubicBezTo>
                    <a:lnTo>
                      <a:pt x="2060293" y="717630"/>
                    </a:lnTo>
                    <a:cubicBezTo>
                      <a:pt x="2068010" y="729205"/>
                      <a:pt x="2073607" y="742517"/>
                      <a:pt x="2083443" y="752354"/>
                    </a:cubicBezTo>
                    <a:cubicBezTo>
                      <a:pt x="2091159" y="760071"/>
                      <a:pt x="2099775" y="766983"/>
                      <a:pt x="2106592" y="775504"/>
                    </a:cubicBezTo>
                    <a:cubicBezTo>
                      <a:pt x="2150684" y="830619"/>
                      <a:pt x="2104942" y="793695"/>
                      <a:pt x="2164466" y="833377"/>
                    </a:cubicBezTo>
                    <a:cubicBezTo>
                      <a:pt x="2191046" y="939705"/>
                      <a:pt x="2152632" y="830160"/>
                      <a:pt x="2210764" y="902825"/>
                    </a:cubicBezTo>
                    <a:cubicBezTo>
                      <a:pt x="2218386" y="912352"/>
                      <a:pt x="2215571" y="927397"/>
                      <a:pt x="2222339" y="937549"/>
                    </a:cubicBezTo>
                    <a:cubicBezTo>
                      <a:pt x="2231419" y="951169"/>
                      <a:pt x="2246584" y="959698"/>
                      <a:pt x="2257063" y="972273"/>
                    </a:cubicBezTo>
                    <a:cubicBezTo>
                      <a:pt x="2330070" y="1059881"/>
                      <a:pt x="2236011" y="962796"/>
                      <a:pt x="2303362" y="1030147"/>
                    </a:cubicBezTo>
                    <a:cubicBezTo>
                      <a:pt x="2336147" y="1128508"/>
                      <a:pt x="2290423" y="1008584"/>
                      <a:pt x="2338086" y="1088020"/>
                    </a:cubicBezTo>
                    <a:cubicBezTo>
                      <a:pt x="2344363" y="1098482"/>
                      <a:pt x="2344205" y="1111831"/>
                      <a:pt x="2349661" y="1122744"/>
                    </a:cubicBezTo>
                    <a:cubicBezTo>
                      <a:pt x="2355882" y="1135186"/>
                      <a:pt x="2366589" y="1145026"/>
                      <a:pt x="2372810" y="1157468"/>
                    </a:cubicBezTo>
                    <a:cubicBezTo>
                      <a:pt x="2378266" y="1168381"/>
                      <a:pt x="2378108" y="1181730"/>
                      <a:pt x="2384385" y="1192192"/>
                    </a:cubicBezTo>
                    <a:cubicBezTo>
                      <a:pt x="2397856" y="1214645"/>
                      <a:pt x="2423329" y="1222717"/>
                      <a:pt x="2442258" y="1238491"/>
                    </a:cubicBezTo>
                    <a:cubicBezTo>
                      <a:pt x="2454833" y="1248970"/>
                      <a:pt x="2465407" y="1261640"/>
                      <a:pt x="2476982" y="1273215"/>
                    </a:cubicBezTo>
                    <a:cubicBezTo>
                      <a:pt x="2523281" y="1269357"/>
                      <a:pt x="2569537" y="1258330"/>
                      <a:pt x="2615878" y="1261640"/>
                    </a:cubicBezTo>
                    <a:cubicBezTo>
                      <a:pt x="2626763" y="1262418"/>
                      <a:pt x="2629670" y="1279175"/>
                      <a:pt x="2639028" y="1284790"/>
                    </a:cubicBezTo>
                    <a:cubicBezTo>
                      <a:pt x="2649490" y="1291067"/>
                      <a:pt x="2662177" y="1292506"/>
                      <a:pt x="2673752" y="1296364"/>
                    </a:cubicBezTo>
                    <a:cubicBezTo>
                      <a:pt x="2695729" y="1230429"/>
                      <a:pt x="2688520" y="1268227"/>
                      <a:pt x="2673752" y="1157468"/>
                    </a:cubicBezTo>
                    <a:cubicBezTo>
                      <a:pt x="2644002" y="934339"/>
                      <a:pt x="2684325" y="1245048"/>
                      <a:pt x="2639028" y="1018572"/>
                    </a:cubicBezTo>
                    <a:cubicBezTo>
                      <a:pt x="2632816" y="987515"/>
                      <a:pt x="2621085" y="916422"/>
                      <a:pt x="2604304" y="891250"/>
                    </a:cubicBezTo>
                    <a:cubicBezTo>
                      <a:pt x="2551952" y="812722"/>
                      <a:pt x="2577679" y="841475"/>
                      <a:pt x="2534855" y="798653"/>
                    </a:cubicBezTo>
                    <a:cubicBezTo>
                      <a:pt x="2502067" y="700283"/>
                      <a:pt x="2547797" y="820224"/>
                      <a:pt x="2500131" y="740780"/>
                    </a:cubicBezTo>
                    <a:cubicBezTo>
                      <a:pt x="2493854" y="730318"/>
                      <a:pt x="2494482" y="716721"/>
                      <a:pt x="2488557" y="706055"/>
                    </a:cubicBezTo>
                    <a:cubicBezTo>
                      <a:pt x="2475046" y="681734"/>
                      <a:pt x="2457691" y="659756"/>
                      <a:pt x="2442258" y="636607"/>
                    </a:cubicBezTo>
                    <a:cubicBezTo>
                      <a:pt x="2434542" y="625032"/>
                      <a:pt x="2423508" y="615080"/>
                      <a:pt x="2419109" y="601883"/>
                    </a:cubicBezTo>
                    <a:cubicBezTo>
                      <a:pt x="2398767" y="540859"/>
                      <a:pt x="2420978" y="590238"/>
                      <a:pt x="2372810" y="532435"/>
                    </a:cubicBezTo>
                    <a:cubicBezTo>
                      <a:pt x="2363904" y="521748"/>
                      <a:pt x="2358351" y="508574"/>
                      <a:pt x="2349661" y="497711"/>
                    </a:cubicBezTo>
                    <a:cubicBezTo>
                      <a:pt x="2330814" y="474152"/>
                      <a:pt x="2317566" y="468599"/>
                      <a:pt x="2291787" y="451412"/>
                    </a:cubicBezTo>
                    <a:cubicBezTo>
                      <a:pt x="2284071" y="439837"/>
                      <a:pt x="2280434" y="424061"/>
                      <a:pt x="2268638" y="416688"/>
                    </a:cubicBezTo>
                    <a:cubicBezTo>
                      <a:pt x="2247946" y="403755"/>
                      <a:pt x="2199190" y="393539"/>
                      <a:pt x="2199190" y="393539"/>
                    </a:cubicBezTo>
                    <a:cubicBezTo>
                      <a:pt x="2191473" y="385823"/>
                      <a:pt x="2185398" y="376005"/>
                      <a:pt x="2176040" y="370390"/>
                    </a:cubicBezTo>
                    <a:cubicBezTo>
                      <a:pt x="2107582" y="329316"/>
                      <a:pt x="2174883" y="394201"/>
                      <a:pt x="2106592" y="335666"/>
                    </a:cubicBezTo>
                    <a:cubicBezTo>
                      <a:pt x="2066363" y="301184"/>
                      <a:pt x="2045637" y="261332"/>
                      <a:pt x="1990845" y="243068"/>
                    </a:cubicBezTo>
                    <a:lnTo>
                      <a:pt x="1886673" y="208344"/>
                    </a:lnTo>
                    <a:lnTo>
                      <a:pt x="1851949" y="196769"/>
                    </a:lnTo>
                    <a:cubicBezTo>
                      <a:pt x="1848091" y="185194"/>
                      <a:pt x="1847142" y="172197"/>
                      <a:pt x="1840374" y="162045"/>
                    </a:cubicBezTo>
                    <a:cubicBezTo>
                      <a:pt x="1810672" y="117492"/>
                      <a:pt x="1787972" y="121429"/>
                      <a:pt x="1736202" y="104172"/>
                    </a:cubicBezTo>
                    <a:lnTo>
                      <a:pt x="1701478" y="92597"/>
                    </a:lnTo>
                    <a:cubicBezTo>
                      <a:pt x="1689903" y="81022"/>
                      <a:pt x="1680966" y="65994"/>
                      <a:pt x="1666754" y="57873"/>
                    </a:cubicBezTo>
                    <a:cubicBezTo>
                      <a:pt x="1652942" y="49981"/>
                      <a:pt x="1635751" y="50669"/>
                      <a:pt x="1620455" y="46299"/>
                    </a:cubicBezTo>
                    <a:cubicBezTo>
                      <a:pt x="1519197" y="17369"/>
                      <a:pt x="1675452" y="41626"/>
                      <a:pt x="1435261" y="23149"/>
                    </a:cubicBezTo>
                    <a:cubicBezTo>
                      <a:pt x="1423686" y="27007"/>
                      <a:pt x="1412662" y="36071"/>
                      <a:pt x="1400536" y="34724"/>
                    </a:cubicBezTo>
                    <a:cubicBezTo>
                      <a:pt x="1376284" y="32029"/>
                      <a:pt x="1355436" y="13197"/>
                      <a:pt x="1331088" y="11574"/>
                    </a:cubicBezTo>
                    <a:lnTo>
                      <a:pt x="1157468" y="0"/>
                    </a:lnTo>
                    <a:cubicBezTo>
                      <a:pt x="1122744" y="3858"/>
                      <a:pt x="1087758" y="5830"/>
                      <a:pt x="1053296" y="11574"/>
                    </a:cubicBezTo>
                    <a:cubicBezTo>
                      <a:pt x="992760" y="21663"/>
                      <a:pt x="1041027" y="18937"/>
                      <a:pt x="995423" y="46299"/>
                    </a:cubicBezTo>
                    <a:cubicBezTo>
                      <a:pt x="983567" y="53413"/>
                      <a:pt x="923042" y="67287"/>
                      <a:pt x="914400" y="69448"/>
                    </a:cubicBezTo>
                    <a:cubicBezTo>
                      <a:pt x="902825" y="77164"/>
                      <a:pt x="892388" y="86947"/>
                      <a:pt x="879676" y="92597"/>
                    </a:cubicBezTo>
                    <a:cubicBezTo>
                      <a:pt x="807709" y="124583"/>
                      <a:pt x="780059" y="118764"/>
                      <a:pt x="694481" y="127321"/>
                    </a:cubicBezTo>
                    <a:cubicBezTo>
                      <a:pt x="671332" y="135038"/>
                      <a:pt x="642288" y="133217"/>
                      <a:pt x="625033" y="150471"/>
                    </a:cubicBezTo>
                    <a:cubicBezTo>
                      <a:pt x="572677" y="202825"/>
                      <a:pt x="638128" y="139558"/>
                      <a:pt x="555585" y="208344"/>
                    </a:cubicBezTo>
                    <a:cubicBezTo>
                      <a:pt x="547202" y="215330"/>
                      <a:pt x="541793" y="225878"/>
                      <a:pt x="532435" y="231493"/>
                    </a:cubicBezTo>
                    <a:cubicBezTo>
                      <a:pt x="521973" y="237770"/>
                      <a:pt x="509286" y="239210"/>
                      <a:pt x="497711" y="243068"/>
                    </a:cubicBezTo>
                    <a:cubicBezTo>
                      <a:pt x="489995" y="254643"/>
                      <a:pt x="484398" y="267955"/>
                      <a:pt x="474562" y="277792"/>
                    </a:cubicBezTo>
                    <a:cubicBezTo>
                      <a:pt x="429009" y="323345"/>
                      <a:pt x="451047" y="278280"/>
                      <a:pt x="416688" y="324091"/>
                    </a:cubicBezTo>
                    <a:cubicBezTo>
                      <a:pt x="399995" y="346349"/>
                      <a:pt x="379188" y="367145"/>
                      <a:pt x="370390" y="393539"/>
                    </a:cubicBezTo>
                    <a:cubicBezTo>
                      <a:pt x="366532" y="405114"/>
                      <a:pt x="366135" y="418502"/>
                      <a:pt x="358815" y="428263"/>
                    </a:cubicBezTo>
                    <a:cubicBezTo>
                      <a:pt x="342446" y="450089"/>
                      <a:pt x="300942" y="486137"/>
                      <a:pt x="300942" y="486137"/>
                    </a:cubicBezTo>
                    <a:cubicBezTo>
                      <a:pt x="297084" y="497712"/>
                      <a:pt x="295644" y="510399"/>
                      <a:pt x="289367" y="520861"/>
                    </a:cubicBezTo>
                    <a:cubicBezTo>
                      <a:pt x="283752" y="530219"/>
                      <a:pt x="273034" y="535489"/>
                      <a:pt x="266217" y="544010"/>
                    </a:cubicBezTo>
                    <a:cubicBezTo>
                      <a:pt x="257527" y="554873"/>
                      <a:pt x="249970" y="566656"/>
                      <a:pt x="243068" y="578734"/>
                    </a:cubicBezTo>
                    <a:cubicBezTo>
                      <a:pt x="234507" y="593715"/>
                      <a:pt x="230512" y="611413"/>
                      <a:pt x="219919" y="625033"/>
                    </a:cubicBezTo>
                    <a:cubicBezTo>
                      <a:pt x="203170" y="646568"/>
                      <a:pt x="177178" y="660206"/>
                      <a:pt x="162045" y="682906"/>
                    </a:cubicBezTo>
                    <a:cubicBezTo>
                      <a:pt x="154329" y="694481"/>
                      <a:pt x="147586" y="706767"/>
                      <a:pt x="138896" y="717630"/>
                    </a:cubicBezTo>
                    <a:cubicBezTo>
                      <a:pt x="72917" y="800106"/>
                      <a:pt x="163860" y="668613"/>
                      <a:pt x="92597" y="775504"/>
                    </a:cubicBezTo>
                    <a:lnTo>
                      <a:pt x="34724" y="949124"/>
                    </a:lnTo>
                    <a:lnTo>
                      <a:pt x="11574" y="1018572"/>
                    </a:lnTo>
                    <a:lnTo>
                      <a:pt x="0" y="1053296"/>
                    </a:lnTo>
                    <a:cubicBezTo>
                      <a:pt x="3858" y="1103453"/>
                      <a:pt x="1708" y="1154439"/>
                      <a:pt x="11574" y="1203767"/>
                    </a:cubicBezTo>
                    <a:cubicBezTo>
                      <a:pt x="13714" y="1214468"/>
                      <a:pt x="25366" y="1221301"/>
                      <a:pt x="34724" y="1226916"/>
                    </a:cubicBezTo>
                    <a:cubicBezTo>
                      <a:pt x="45186" y="1233193"/>
                      <a:pt x="58535" y="1233035"/>
                      <a:pt x="69448" y="1238491"/>
                    </a:cubicBezTo>
                    <a:cubicBezTo>
                      <a:pt x="159199" y="1283367"/>
                      <a:pt x="51616" y="1244121"/>
                      <a:pt x="138896" y="1273215"/>
                    </a:cubicBezTo>
                    <a:cubicBezTo>
                      <a:pt x="150471" y="1269357"/>
                      <a:pt x="164093" y="1269262"/>
                      <a:pt x="173620" y="1261640"/>
                    </a:cubicBezTo>
                    <a:lnTo>
                      <a:pt x="173620" y="126164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7" name="Oval 316"/>
              <p:cNvSpPr/>
              <p:nvPr/>
            </p:nvSpPr>
            <p:spPr>
              <a:xfrm rot="5400000">
                <a:off x="1427913" y="217650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8" name="Oval 317"/>
              <p:cNvSpPr/>
              <p:nvPr/>
            </p:nvSpPr>
            <p:spPr>
              <a:xfrm rot="5400000">
                <a:off x="1504332" y="2279033"/>
                <a:ext cx="71085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9" name="Oval 318"/>
              <p:cNvSpPr/>
              <p:nvPr/>
            </p:nvSpPr>
            <p:spPr>
              <a:xfrm rot="5400000">
                <a:off x="1583487" y="2622153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0" name="Oval 319"/>
              <p:cNvSpPr/>
              <p:nvPr/>
            </p:nvSpPr>
            <p:spPr>
              <a:xfrm rot="5400000">
                <a:off x="1557294" y="2416308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1" name="Oval 320"/>
              <p:cNvSpPr/>
              <p:nvPr/>
            </p:nvSpPr>
            <p:spPr>
              <a:xfrm rot="5400000">
                <a:off x="1569994" y="2897497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2" name="Oval 321"/>
              <p:cNvSpPr/>
              <p:nvPr/>
            </p:nvSpPr>
            <p:spPr>
              <a:xfrm rot="5400000">
                <a:off x="1531099" y="3070534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3" name="Oval 322"/>
              <p:cNvSpPr/>
              <p:nvPr/>
            </p:nvSpPr>
            <p:spPr>
              <a:xfrm rot="5400000">
                <a:off x="1479506" y="3206441"/>
                <a:ext cx="68352" cy="2698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4" name="Oval 323"/>
              <p:cNvSpPr/>
              <p:nvPr/>
            </p:nvSpPr>
            <p:spPr>
              <a:xfrm rot="5400000">
                <a:off x="1427913" y="327558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5" name="Oval 324"/>
              <p:cNvSpPr/>
              <p:nvPr/>
            </p:nvSpPr>
            <p:spPr>
              <a:xfrm rot="5400000">
                <a:off x="1443965" y="2471957"/>
                <a:ext cx="139435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6" name="Oval 325"/>
              <p:cNvSpPr/>
              <p:nvPr/>
            </p:nvSpPr>
            <p:spPr>
              <a:xfrm rot="5400000">
                <a:off x="1443963" y="2884796"/>
                <a:ext cx="139436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7" name="Oval 326"/>
              <p:cNvSpPr/>
              <p:nvPr/>
            </p:nvSpPr>
            <p:spPr>
              <a:xfrm rot="5400000">
                <a:off x="1380243" y="2987322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8" name="Oval 327"/>
              <p:cNvSpPr/>
              <p:nvPr/>
            </p:nvSpPr>
            <p:spPr>
              <a:xfrm rot="5400000">
                <a:off x="1484224" y="2679172"/>
                <a:ext cx="136701" cy="508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9" name="Oval 328"/>
              <p:cNvSpPr/>
              <p:nvPr/>
            </p:nvSpPr>
            <p:spPr>
              <a:xfrm rot="5400000">
                <a:off x="1367543" y="2678378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30" name="Oval 329"/>
              <p:cNvSpPr/>
              <p:nvPr/>
            </p:nvSpPr>
            <p:spPr>
              <a:xfrm rot="5400000">
                <a:off x="1380243" y="2333890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</p:grpSp>
      <p:pic>
        <p:nvPicPr>
          <p:cNvPr id="416" name="Picture 21" descr="tombol_begin">
            <a:hlinkClick r:id="" action="ppaction://hlinkshowjump?jump=previousslide" highlightClick="1">
              <a:snd r:embed="rId14" name="click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271675" y="6378922"/>
            <a:ext cx="385772" cy="38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7" name="Picture 22" descr="tombol_end">
            <a:hlinkClick r:id="" action="ppaction://hlinkshowjump?jump=nextslide" highlightClick="1">
              <a:snd r:embed="rId14" name="click.wav"/>
            </a:hlinkClick>
            <a:hlinkHover r:id="" action="ppaction://noaction" highlightClick="1">
              <a:snd r:embed="rId16" name="Speech On.wav"/>
            </a:hlinkHover>
          </p:cNvPr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4914617" y="6378922"/>
            <a:ext cx="385772" cy="38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8" name="Picture 26" descr="tombol_stop">
            <a:hlinkClick r:id="" action="ppaction://noaction" highlightClick="1">
              <a:snd r:embed="rId14" name="click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4628864" y="6420136"/>
            <a:ext cx="273123" cy="27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TUGAS UNTUK </a:t>
            </a:r>
            <a:r>
              <a:rPr lang="en-US" sz="2800" smtClean="0"/>
              <a:t>KELAS </a:t>
            </a:r>
            <a:r>
              <a:rPr lang="en-US" sz="2800" smtClean="0"/>
              <a:t>XII IPA6, XII IPA7, XII IPS3,</a:t>
            </a:r>
            <a:br>
              <a:rPr lang="en-US" sz="2800" smtClean="0"/>
            </a:br>
            <a:r>
              <a:rPr lang="en-US" sz="2800" smtClean="0"/>
              <a:t>XII IPA2, XII IPS2, XII IPA5, XII IPA4 dan XII IPA8</a:t>
            </a:r>
            <a:endParaRPr lang="en-US" sz="32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Selesaikan Tugas Individu di Laboratorium  komputer dan kumpulkan di Komputer No.1</a:t>
            </a:r>
          </a:p>
          <a:p>
            <a:pPr marL="514350" indent="-514350">
              <a:buNone/>
            </a:pPr>
            <a:r>
              <a:rPr lang="en-US" smtClean="0"/>
              <a:t>	</a:t>
            </a:r>
            <a:r>
              <a:rPr lang="en-US" smtClean="0"/>
              <a:t>folder sesuai kelas dan nama masing-masing</a:t>
            </a:r>
          </a:p>
          <a:p>
            <a:pPr marL="514350" indent="-514350">
              <a:buAutoNum type="arabicPeriod" startAt="2"/>
            </a:pPr>
            <a:r>
              <a:rPr lang="en-US" smtClean="0"/>
              <a:t>Kerjakan  Tugas Kelompok dan dipresentasikan minggu depan</a:t>
            </a:r>
          </a:p>
          <a:p>
            <a:pPr marL="514350" indent="-514350">
              <a:buAutoNum type="arabicPeriod" startAt="2"/>
            </a:pPr>
            <a:r>
              <a:rPr lang="en-US" smtClean="0"/>
              <a:t>Jaga kebersihan lab dan bekerjalah dengan jujur dan bertanggung jawab.</a:t>
            </a:r>
          </a:p>
          <a:p>
            <a:pPr marL="514350" indent="-514350">
              <a:buAutoNum type="arabicPeriod" startAt="2"/>
            </a:pPr>
            <a:r>
              <a:rPr lang="en-US" smtClean="0"/>
              <a:t>Ketua kelas mengkoordinir kegiatan praktek di lab.                              </a:t>
            </a:r>
            <a:r>
              <a:rPr lang="en-US" sz="2400" smtClean="0"/>
              <a:t>Palu, 23 Februari 2015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</Template>
  <TotalTime>12</TotalTime>
  <Words>23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PROFIL</vt:lpstr>
      <vt:lpstr>TUGAS UNTUK KELAS XII IPA6, XII IPA7, XII IPS3, XII IPA2, XII IPS2, XII IPA5, XII IPA4 dan XII IPA8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KELAS XII IPA6, XII IPA7, XII IPS3, XII IPA2, XII IPS2, XII IPA5, XII IPA4 dan XII IPA8</dc:title>
  <dc:creator>saraswati</dc:creator>
  <cp:lastModifiedBy>saraswati</cp:lastModifiedBy>
  <cp:revision>2</cp:revision>
  <dcterms:created xsi:type="dcterms:W3CDTF">2015-02-22T13:19:19Z</dcterms:created>
  <dcterms:modified xsi:type="dcterms:W3CDTF">2015-02-22T13:31:53Z</dcterms:modified>
</cp:coreProperties>
</file>