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7037"/>
            <a:ext cx="17526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388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06900"/>
            <a:ext cx="7543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2906713"/>
            <a:ext cx="75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162800" cy="655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27797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473075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239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239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0BAE-126C-4147-BB35-98DA342ECBFE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BED1-05FE-4CD8-BB46-EA572D11662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8"/>
          <p:cNvGrpSpPr/>
          <p:nvPr/>
        </p:nvGrpSpPr>
        <p:grpSpPr>
          <a:xfrm>
            <a:off x="24239" y="5943600"/>
            <a:ext cx="1118761" cy="907404"/>
            <a:chOff x="-54591" y="4527913"/>
            <a:chExt cx="2428167" cy="2323091"/>
          </a:xfrm>
        </p:grpSpPr>
        <p:grpSp>
          <p:nvGrpSpPr>
            <p:cNvPr id="9" name="Group 40"/>
            <p:cNvGrpSpPr/>
            <p:nvPr userDrawn="1"/>
          </p:nvGrpSpPr>
          <p:grpSpPr>
            <a:xfrm>
              <a:off x="-54591" y="6045969"/>
              <a:ext cx="838199" cy="762000"/>
              <a:chOff x="-321905" y="5181600"/>
              <a:chExt cx="1312505" cy="1248797"/>
            </a:xfrm>
          </p:grpSpPr>
          <p:grpSp>
            <p:nvGrpSpPr>
              <p:cNvPr id="10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35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1" name="Group 39"/>
              <p:cNvGrpSpPr/>
              <p:nvPr userDrawn="1"/>
            </p:nvGrpSpPr>
            <p:grpSpPr>
              <a:xfrm>
                <a:off x="-321905" y="5181600"/>
                <a:ext cx="1312505" cy="1228641"/>
                <a:chOff x="-321905" y="4419600"/>
                <a:chExt cx="1994744" cy="1990641"/>
              </a:xfrm>
            </p:grpSpPr>
            <p:grpSp>
              <p:nvGrpSpPr>
                <p:cNvPr id="14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" name="Freeform 1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3" name="Freeform 1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5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7" name="Freeform 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8" name="Freeform 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6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0" name="Freeform 1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" name="Freeform 2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9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3" name="Freeform 2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" name="Freeform 2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2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6" name="Freeform 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7" name="Freeform 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5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9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0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8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2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3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1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9" name="Freeform 3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8" name="Oval 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69"/>
          <p:cNvGrpSpPr/>
          <p:nvPr/>
        </p:nvGrpSpPr>
        <p:grpSpPr>
          <a:xfrm rot="5400000">
            <a:off x="-18259" y="18259"/>
            <a:ext cx="990600" cy="954082"/>
            <a:chOff x="-54591" y="4527913"/>
            <a:chExt cx="2428167" cy="2323091"/>
          </a:xfrm>
        </p:grpSpPr>
        <p:grpSp>
          <p:nvGrpSpPr>
            <p:cNvPr id="37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40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123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1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42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1" name="Freeform 12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2" name="Freeform 12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5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9" name="Freeform 11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0" name="Freeform 11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6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7" name="Freeform 1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8" name="Freeform 1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69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5" name="Freeform 11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6" name="Freeform 11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70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3" name="Freeform 11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4" name="Freeform 11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71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1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2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97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9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0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98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7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08" name="Freeform 10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2" name="Oval 71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68"/>
          <p:cNvGrpSpPr/>
          <p:nvPr/>
        </p:nvGrpSpPr>
        <p:grpSpPr>
          <a:xfrm flipH="1">
            <a:off x="7769770" y="5897132"/>
            <a:ext cx="1238777" cy="907404"/>
            <a:chOff x="-54591" y="4527913"/>
            <a:chExt cx="2428167" cy="2323091"/>
          </a:xfrm>
        </p:grpSpPr>
        <p:grpSp>
          <p:nvGrpSpPr>
            <p:cNvPr id="126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127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34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5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28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129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2" name="Freeform 4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3" name="Freeform 4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78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0" name="Freeform 42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1" name="Freeform 43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79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8" name="Freeform 42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9" name="Freeform 42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98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6" name="Freeform 4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7" name="Freeform 4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99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4" name="Freeform 423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5" name="Freeform 424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00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2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3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01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0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1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02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1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19" name="Freeform 41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83" name="Oval 382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69"/>
          <p:cNvGrpSpPr/>
          <p:nvPr/>
        </p:nvGrpSpPr>
        <p:grpSpPr>
          <a:xfrm rot="5400000" flipV="1">
            <a:off x="8110116" y="-32917"/>
            <a:ext cx="990600" cy="1056433"/>
            <a:chOff x="-54591" y="4527913"/>
            <a:chExt cx="2428167" cy="2323091"/>
          </a:xfrm>
        </p:grpSpPr>
        <p:grpSp>
          <p:nvGrpSpPr>
            <p:cNvPr id="204" name="Group 40"/>
            <p:cNvGrpSpPr/>
            <p:nvPr userDrawn="1"/>
          </p:nvGrpSpPr>
          <p:grpSpPr>
            <a:xfrm>
              <a:off x="-54591" y="6045974"/>
              <a:ext cx="838201" cy="761999"/>
              <a:chOff x="-321905" y="5181603"/>
              <a:chExt cx="1312504" cy="1248794"/>
            </a:xfrm>
          </p:grpSpPr>
          <p:grpSp>
            <p:nvGrpSpPr>
              <p:cNvPr id="205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89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0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206" name="Group 39"/>
              <p:cNvGrpSpPr/>
              <p:nvPr userDrawn="1"/>
            </p:nvGrpSpPr>
            <p:grpSpPr>
              <a:xfrm>
                <a:off x="-321905" y="5181603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207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7" name="Freeform 48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8" name="Freeform 48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08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5" name="Freeform 48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6" name="Freeform 48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09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3" name="Freeform 48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4" name="Freeform 48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10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1" name="Freeform 48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2" name="Freeform 48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11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9" name="Freeform 47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0" name="Freeform 47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12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7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8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13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5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6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14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3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4" name="Freeform 47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438" name="Oval 43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3" name="Action Button: Forward or Next 372">
            <a:hlinkClick r:id="" action="ppaction://hlinkshowjump?jump=nextslide" highlightClick="1"/>
          </p:cNvPr>
          <p:cNvSpPr/>
          <p:nvPr/>
        </p:nvSpPr>
        <p:spPr>
          <a:xfrm>
            <a:off x="4619296" y="6316890"/>
            <a:ext cx="533400" cy="381000"/>
          </a:xfrm>
          <a:prstGeom prst="actionButtonForwardNext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Action Button: Back or Previous 373">
            <a:hlinkClick r:id="" action="ppaction://hlinkshowjump?jump=previousslide" highlightClick="1"/>
          </p:cNvPr>
          <p:cNvSpPr/>
          <p:nvPr/>
        </p:nvSpPr>
        <p:spPr>
          <a:xfrm>
            <a:off x="4162096" y="6316890"/>
            <a:ext cx="457200" cy="381000"/>
          </a:xfrm>
          <a:prstGeom prst="actionButtonBackPrevious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Action Button: End 374">
            <a:hlinkClick r:id="" action="ppaction://hlinkshowjump?jump=lastslide" highlightClick="1"/>
          </p:cNvPr>
          <p:cNvSpPr/>
          <p:nvPr/>
        </p:nvSpPr>
        <p:spPr>
          <a:xfrm>
            <a:off x="5152696" y="6316890"/>
            <a:ext cx="457200" cy="381000"/>
          </a:xfrm>
          <a:prstGeom prst="actionButtonEnd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Action Button: Beginning 375">
            <a:hlinkClick r:id="" action="ppaction://hlinkshowjump?jump=firstslide" highlightClick="1"/>
          </p:cNvPr>
          <p:cNvSpPr/>
          <p:nvPr/>
        </p:nvSpPr>
        <p:spPr>
          <a:xfrm>
            <a:off x="3628696" y="6316890"/>
            <a:ext cx="533400" cy="381000"/>
          </a:xfrm>
          <a:prstGeom prst="actionButtonBeginning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Kisi-Kisi Mid Test Mahasiswa Akuntansi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65138">
              <a:buNone/>
            </a:pPr>
            <a:r>
              <a:rPr lang="en-US" smtClean="0"/>
              <a:t>1.	Berbagai manfaat microsoft Excel </a:t>
            </a:r>
          </a:p>
          <a:p>
            <a:pPr marL="465138" indent="-465138">
              <a:buNone/>
            </a:pPr>
            <a:r>
              <a:rPr lang="en-US" smtClean="0"/>
              <a:t>2.  Operator matematika (pangkat, akar , kali, bagi, tambah, kurang)</a:t>
            </a:r>
          </a:p>
          <a:p>
            <a:pPr marL="465138" indent="-465138">
              <a:buNone/>
            </a:pPr>
            <a:r>
              <a:rPr lang="en-US" smtClean="0"/>
              <a:t>3.  Memanfaatkan fungsi-fungsi statistik, karakter dalam microsoft Excel</a:t>
            </a:r>
          </a:p>
          <a:p>
            <a:pPr marL="465138" indent="-465138">
              <a:buNone/>
            </a:pPr>
            <a:r>
              <a:rPr lang="en-US" smtClean="0"/>
              <a:t>4.   Berbagai pemanfaatan fungsi logika dalam microsoft excel</a:t>
            </a:r>
          </a:p>
          <a:p>
            <a:pPr marL="465138" indent="-465138">
              <a:buNone/>
            </a:pPr>
            <a:r>
              <a:rPr lang="en-US" smtClean="0"/>
              <a:t>5.   Grafik dan cara mengeditnya</a:t>
            </a:r>
          </a:p>
          <a:p>
            <a:pPr marL="465138" indent="-465138">
              <a:buNone/>
            </a:pPr>
            <a:r>
              <a:rPr lang="en-US" smtClean="0"/>
              <a:t>6.   Bagaimana menggunakan fungsi vlookup dan fungsi hlookup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brk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temabrku</Template>
  <TotalTime>24</TotalTime>
  <Words>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temabrku</vt:lpstr>
      <vt:lpstr>Kisi-Kisi Mid Test Mahasiswa Akuntansi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Kisi-Kisi Mid Test Mahasiswa Akuntansi</dc:title>
  <dc:creator>saraswati</dc:creator>
  <cp:lastModifiedBy>saraswati</cp:lastModifiedBy>
  <cp:revision>2</cp:revision>
  <dcterms:created xsi:type="dcterms:W3CDTF">2015-02-01T11:23:05Z</dcterms:created>
  <dcterms:modified xsi:type="dcterms:W3CDTF">2015-02-01T11:47:20Z</dcterms:modified>
</cp:coreProperties>
</file>