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E54CF-669C-4DFC-9F07-15C1332C7E77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81569-F2A8-416B-A12F-76EB21B1A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85657-DC64-4279-BC02-D3F1AE1513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33187-A41D-479C-BB5F-53DCD241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4904" y="47852"/>
            <a:ext cx="1363823" cy="1166570"/>
            <a:chOff x="195529" y="142852"/>
            <a:chExt cx="1617365" cy="1812926"/>
          </a:xfrm>
        </p:grpSpPr>
        <p:grpSp>
          <p:nvGrpSpPr>
            <p:cNvPr id="3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77" name="Freeform 76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78" name="Freeform 77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79" name="Freeform 78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80" name="Freeform 79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4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82" name="Freeform 81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3" name="Freeform 82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4" name="Freeform 83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5" name="Freeform 84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6" name="Freeform 85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7" name="Freeform 86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8" name="Freeform 87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9" name="Freeform 88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0" name="Freeform 89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1" name="Freeform 90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2" name="Freeform 91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3" name="Freeform 92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4" name="Freeform 93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5" name="Freeform 94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6" name="Freeform 95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7" name="Freeform 96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8" name="Freeform 97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9" name="Freeform 98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0" name="Freeform 99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1" name="Freeform 100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2" name="Freeform 101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3" name="Freeform 102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4" name="Freeform 103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5" name="Freeform 104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6" name="Freeform 105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7" name="Freeform 106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5" name="Group 336"/>
            <p:cNvGrpSpPr/>
            <p:nvPr userDrawn="1"/>
          </p:nvGrpSpPr>
          <p:grpSpPr>
            <a:xfrm rot="16200000" flipH="1">
              <a:off x="870716" y="-84954"/>
              <a:ext cx="714380" cy="1169984"/>
              <a:chOff x="-55563" y="142852"/>
              <a:chExt cx="862013" cy="1598612"/>
            </a:xfrm>
          </p:grpSpPr>
          <p:sp>
            <p:nvSpPr>
              <p:cNvPr id="46" name="Freeform 45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7" name="Freeform 46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8" name="Freeform 47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9" name="Freeform 48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6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51" name="Freeform 50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2" name="Freeform 51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3" name="Freeform 52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4" name="Freeform 53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5" name="Freeform 54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6" name="Freeform 55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7" name="Freeform 56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8" name="Freeform 57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9" name="Freeform 58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0" name="Freeform 59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1" name="Freeform 60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2" name="Freeform 61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3" name="Freeform 62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4" name="Freeform 63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5" name="Freeform 64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6" name="Freeform 65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7" name="Freeform 66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8" name="Freeform 67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9" name="Freeform 68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0" name="Freeform 69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1" name="Freeform 70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2" name="Freeform 71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3" name="Freeform 72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4" name="Freeform 73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5" name="Freeform 74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6" name="Freeform 75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7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9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38" name="Freeform 37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0" name="Freeform 39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1" name="Freeform 40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2" name="Freeform 41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3" name="Freeform 42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4" name="Freeform 43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5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10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30" name="Freeform 29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1" name="Freeform 30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" name="Freeform 32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6" name="Freeform 35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7" name="Freeform 36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12" name="Freeform 11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" name="Oval 13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5" name="Oval 14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6" name="Oval 15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7" name="Oval 16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" name="Oval 17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9" name="Oval 18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0" name="Oval 19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" name="Oval 20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" name="Oval 21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3" name="Oval 22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4" name="Oval 23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" name="Oval 24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6" name="Oval 25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7" name="Oval 26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11" name="Group 107"/>
          <p:cNvGrpSpPr/>
          <p:nvPr/>
        </p:nvGrpSpPr>
        <p:grpSpPr>
          <a:xfrm flipH="1">
            <a:off x="7864649" y="0"/>
            <a:ext cx="1279351" cy="1166570"/>
            <a:chOff x="195529" y="142852"/>
            <a:chExt cx="1617365" cy="1812926"/>
          </a:xfrm>
        </p:grpSpPr>
        <p:grpSp>
          <p:nvGrpSpPr>
            <p:cNvPr id="28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178" name="Freeform 177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79" name="Freeform 178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0" name="Freeform 179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1" name="Freeform 180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9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183" name="Freeform 182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4" name="Freeform 183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5" name="Freeform 184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6" name="Freeform 185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7" name="Freeform 186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8" name="Freeform 187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9" name="Freeform 188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0" name="Freeform 189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1" name="Freeform 190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2" name="Freeform 191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3" name="Freeform 192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4" name="Freeform 193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5" name="Freeform 194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6" name="Freeform 195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7" name="Freeform 196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8" name="Freeform 197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9" name="Freeform 198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0" name="Freeform 199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1" name="Freeform 200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2" name="Freeform 201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3" name="Freeform 202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4" name="Freeform 203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5" name="Freeform 204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6" name="Freeform 205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7" name="Freeform 206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8" name="Freeform 207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50" name="Group 336"/>
            <p:cNvGrpSpPr/>
            <p:nvPr userDrawn="1"/>
          </p:nvGrpSpPr>
          <p:grpSpPr>
            <a:xfrm rot="16200000" flipH="1">
              <a:off x="870716" y="-84954"/>
              <a:ext cx="714380" cy="1169984"/>
              <a:chOff x="-55563" y="142852"/>
              <a:chExt cx="862013" cy="1598612"/>
            </a:xfrm>
          </p:grpSpPr>
          <p:sp>
            <p:nvSpPr>
              <p:cNvPr id="147" name="Freeform 146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8" name="Freeform 147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9" name="Freeform 148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50" name="Freeform 149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81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152" name="Freeform 151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3" name="Freeform 152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4" name="Freeform 153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5" name="Freeform 154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6" name="Freeform 155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7" name="Freeform 156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8" name="Freeform 157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9" name="Freeform 158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0" name="Freeform 159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1" name="Freeform 160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2" name="Freeform 161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3" name="Freeform 162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4" name="Freeform 163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5" name="Freeform 164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6" name="Freeform 165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7" name="Freeform 166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8" name="Freeform 167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9" name="Freeform 168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0" name="Freeform 169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1" name="Freeform 170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2" name="Freeform 171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3" name="Freeform 172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4" name="Freeform 173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5" name="Freeform 174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6" name="Freeform 175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7" name="Freeform 176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08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109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110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139" name="Freeform 138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3" name="Freeform 142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4" name="Freeform 143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5" name="Freeform 144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6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111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131" name="Freeform 130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2" name="Freeform 131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3" name="Freeform 132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5" name="Freeform 134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6" name="Freeform 135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7" name="Freeform 136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8" name="Freeform 137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113" name="Freeform 112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4" name="Freeform 113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7" name="Oval 116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112" name="Group 208"/>
          <p:cNvGrpSpPr/>
          <p:nvPr/>
        </p:nvGrpSpPr>
        <p:grpSpPr>
          <a:xfrm flipV="1">
            <a:off x="0" y="5452826"/>
            <a:ext cx="1363823" cy="1405174"/>
            <a:chOff x="195529" y="142852"/>
            <a:chExt cx="1617365" cy="1812926"/>
          </a:xfrm>
        </p:grpSpPr>
        <p:grpSp>
          <p:nvGrpSpPr>
            <p:cNvPr id="129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279" name="Freeform 278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0" name="Freeform 279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1" name="Freeform 280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2" name="Freeform 281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130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284" name="Freeform 283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5" name="Freeform 284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6" name="Freeform 285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7" name="Freeform 286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8" name="Freeform 287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9" name="Freeform 288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0" name="Freeform 289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1" name="Freeform 290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2" name="Freeform 291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3" name="Freeform 292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4" name="Freeform 293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5" name="Freeform 294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6" name="Freeform 295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7" name="Freeform 296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8" name="Freeform 297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9" name="Freeform 298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0" name="Freeform 299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1" name="Freeform 300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2" name="Freeform 301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3" name="Freeform 302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4" name="Freeform 303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5" name="Freeform 304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6" name="Freeform 305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7" name="Freeform 306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8" name="Freeform 307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9" name="Freeform 308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51" name="Group 336"/>
            <p:cNvGrpSpPr/>
            <p:nvPr userDrawn="1"/>
          </p:nvGrpSpPr>
          <p:grpSpPr>
            <a:xfrm rot="16200000" flipH="1">
              <a:off x="870718" y="-84956"/>
              <a:ext cx="714380" cy="1169984"/>
              <a:chOff x="-55563" y="142852"/>
              <a:chExt cx="862013" cy="1598612"/>
            </a:xfrm>
          </p:grpSpPr>
          <p:sp>
            <p:nvSpPr>
              <p:cNvPr id="248" name="Freeform 247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49" name="Freeform 248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0" name="Freeform 249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1" name="Freeform 250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182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253" name="Freeform 252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4" name="Freeform 253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5" name="Freeform 254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6" name="Freeform 255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7" name="Freeform 256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8" name="Freeform 257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9" name="Freeform 258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0" name="Freeform 259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1" name="Freeform 260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2" name="Freeform 261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3" name="Freeform 262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4" name="Freeform 263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5" name="Freeform 264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6" name="Freeform 265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7" name="Freeform 266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8" name="Freeform 267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9" name="Freeform 268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0" name="Freeform 269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1" name="Freeform 270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2" name="Freeform 271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3" name="Freeform 272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4" name="Freeform 273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5" name="Freeform 274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6" name="Freeform 275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7" name="Freeform 276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8" name="Freeform 277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209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210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211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240" name="Freeform 239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1" name="Freeform 240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6" name="Freeform 245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7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2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232" name="Freeform 231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3" name="Freeform 232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4" name="Freeform 233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9" name="Freeform 238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214" name="Freeform 213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6" name="Oval 215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7" name="Oval 216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8" name="Oval 217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9" name="Oval 218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0" name="Oval 219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1" name="Oval 220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2" name="Oval 221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3" name="Oval 222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4" name="Oval 223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5" name="Oval 224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6" name="Oval 225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7" name="Oval 226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8" name="Oval 227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9" name="Oval 228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213" name="Group 309"/>
          <p:cNvGrpSpPr/>
          <p:nvPr/>
        </p:nvGrpSpPr>
        <p:grpSpPr>
          <a:xfrm flipH="1" flipV="1">
            <a:off x="7864649" y="5452826"/>
            <a:ext cx="1279351" cy="1405174"/>
            <a:chOff x="195529" y="142852"/>
            <a:chExt cx="1617365" cy="1812926"/>
          </a:xfrm>
        </p:grpSpPr>
        <p:grpSp>
          <p:nvGrpSpPr>
            <p:cNvPr id="230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380" name="Freeform 379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1" name="Freeform 380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2" name="Freeform 381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3" name="Freeform 382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31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385" name="Freeform 384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6" name="Freeform 385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7" name="Freeform 386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8" name="Freeform 387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9" name="Freeform 388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0" name="Freeform 389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1" name="Freeform 390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2" name="Freeform 391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3" name="Freeform 392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4" name="Freeform 393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5" name="Freeform 394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6" name="Freeform 395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7" name="Freeform 396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8" name="Freeform 397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99" name="Freeform 398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0" name="Freeform 399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1" name="Freeform 400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2" name="Freeform 401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3" name="Freeform 402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4" name="Freeform 403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5" name="Freeform 404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6" name="Freeform 405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7" name="Freeform 406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8" name="Freeform 407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9" name="Freeform 408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10" name="Freeform 409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252" name="Group 336"/>
            <p:cNvGrpSpPr/>
            <p:nvPr userDrawn="1"/>
          </p:nvGrpSpPr>
          <p:grpSpPr>
            <a:xfrm rot="16200000" flipH="1">
              <a:off x="870718" y="-84956"/>
              <a:ext cx="714380" cy="1169984"/>
              <a:chOff x="-55563" y="142852"/>
              <a:chExt cx="862013" cy="1598612"/>
            </a:xfrm>
          </p:grpSpPr>
          <p:sp>
            <p:nvSpPr>
              <p:cNvPr id="349" name="Freeform 348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0" name="Freeform 349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1" name="Freeform 350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2" name="Freeform 351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83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354" name="Freeform 353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5" name="Freeform 354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6" name="Freeform 355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7" name="Freeform 356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8" name="Freeform 357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9" name="Freeform 358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0" name="Freeform 359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1" name="Freeform 360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2" name="Freeform 361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3" name="Freeform 362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4" name="Freeform 363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5" name="Freeform 364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6" name="Freeform 365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7" name="Freeform 366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8" name="Freeform 367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9" name="Freeform 368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0" name="Freeform 369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1" name="Freeform 370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2" name="Freeform 371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3" name="Freeform 372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4" name="Freeform 373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5" name="Freeform 374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6" name="Freeform 375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7" name="Freeform 376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8" name="Freeform 377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9" name="Freeform 378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310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311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312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341" name="Freeform 340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2" name="Freeform 341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3" name="Freeform 342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4" name="Freeform 343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5" name="Freeform 344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6" name="Freeform 345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7" name="Freeform 346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8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313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333" name="Freeform 332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4" name="Freeform 333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5" name="Freeform 334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6" name="Freeform 335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7" name="Freeform 336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8" name="Freeform 337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9" name="Freeform 338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0" name="Freeform 339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315" name="Freeform 314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6" name="Freeform 315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7" name="Oval 316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8" name="Oval 317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9" name="Oval 318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0" name="Oval 319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1" name="Oval 320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2" name="Oval 321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3" name="Oval 322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4" name="Oval 323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5" name="Oval 324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6" name="Oval 325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7" name="Oval 326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9" name="Oval 328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30" name="Oval 329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77204" cy="700110"/>
          </a:xfrm>
        </p:spPr>
        <p:txBody>
          <a:bodyPr/>
          <a:lstStyle/>
          <a:p>
            <a:r>
              <a:rPr lang="en-US" sz="2400" smtClean="0">
                <a:latin typeface="Arial Black" pitchFamily="34" charset="0"/>
              </a:rPr>
              <a:t>Tugas Kelas XII </a:t>
            </a:r>
            <a:r>
              <a:rPr lang="en-US" sz="2400" smtClean="0">
                <a:latin typeface="Arial Black" pitchFamily="34" charset="0"/>
              </a:rPr>
              <a:t>IPA4 (Jam I-2)</a:t>
            </a:r>
            <a:endParaRPr lang="en-US" sz="240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Buatlah Ringkasan Masing-masing untuk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Kartu Nama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 Browsur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 Cover  Buku/Cover  Laporan / Cover Makalah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Tulis Identitas yang lengkap (Nama, Kelas, NISN  dan Tanggal hari ini.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smtClean="0"/>
              <a:t>Kumpulkan Tugas tersebut Hari ini kepada Ketua Kelas Selanjutnya Ketua Kelas Menyerahkan kepada Bapak. Abd. Gafur di Ruang Dapodik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Kelas XII </a:t>
            </a:r>
            <a:r>
              <a:rPr lang="en-US" smtClean="0"/>
              <a:t>IPA3 Jam 5-6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Buatlah Ringkasan Masing-masing untuk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Kartu Nama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 Browsur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 Cover  Buku/Cover  Laporan / Cover Makalah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Tulis Identitas yang lengkap (Nama, Kelas, NISN  dan Tanggal hari ini.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smtClean="0"/>
              <a:t>Kumpulkan Tugas tersebut Hari ini kepada Ketua Kelas Selanjutnya Ketua Kelas Menyerahkan kepada Bapak. Abd. Gafur di Ruang Dapodik</a:t>
            </a:r>
            <a:r>
              <a:rPr lang="en-US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Kelas XII </a:t>
            </a:r>
            <a:r>
              <a:rPr lang="en-US" smtClean="0"/>
              <a:t>IPA1 Jam 7-8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Buatlah Ringkasan Masing-masing untuk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Kartu Nama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 Browsur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mtClean="0"/>
              <a:t>Membuat  Cover  Buku/Cover  Laporan / Cover Makalah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Tulis Identitas yang lengkap (Nama, Kelas, NISN  dan Tanggal hari ini.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smtClean="0"/>
              <a:t>Kumpulkan </a:t>
            </a:r>
            <a:r>
              <a:rPr lang="en-US" sz="2800" smtClean="0"/>
              <a:t>Tugas </a:t>
            </a:r>
            <a:r>
              <a:rPr lang="en-US" sz="2800" smtClean="0"/>
              <a:t>tersebut Hari ini </a:t>
            </a:r>
            <a:r>
              <a:rPr lang="en-US" sz="2800" smtClean="0"/>
              <a:t>kepada Ketua Kelas Selanjutnya Ketua Kelas Menyerahkan kepada Bapak. Abd. Gafur di Ruang Dapodik 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</Template>
  <TotalTime>48</TotalTime>
  <Words>176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PROFIL</vt:lpstr>
      <vt:lpstr>Tugas Kelas XII IPA4 (Jam I-2)</vt:lpstr>
      <vt:lpstr>Tugas Kelas XII IPA3 Jam 5-6</vt:lpstr>
      <vt:lpstr>Tugas Kelas XII IPA1 Jam 7-8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Kelas XII IPA2</dc:title>
  <dc:creator>saraswati</dc:creator>
  <cp:lastModifiedBy>saraswati</cp:lastModifiedBy>
  <cp:revision>9</cp:revision>
  <dcterms:created xsi:type="dcterms:W3CDTF">2014-10-27T23:08:41Z</dcterms:created>
  <dcterms:modified xsi:type="dcterms:W3CDTF">2014-11-05T21:58:47Z</dcterms:modified>
</cp:coreProperties>
</file>