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47939-1B0E-4849-AF63-82CE2B751F7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3B3B1-F882-497B-A184-340D06A689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6DB4A-A632-4BA4-935D-D7EBA1791CEF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C448B-4C56-45B9-BA0F-A4B6867F2C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457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Tugas Mata Kuliah : Pengantar Aplikasi Komputer (Tugas 1)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1430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latin typeface="Rockwell" pitchFamily="18" charset="0"/>
              </a:rPr>
              <a:t>Operator Matematika, </a:t>
            </a:r>
            <a:r>
              <a:rPr lang="id-ID" sz="2000" dirty="0" smtClean="0">
                <a:latin typeface="Broadway" pitchFamily="82" charset="0"/>
              </a:rPr>
              <a:t>Fungsi</a:t>
            </a:r>
            <a:r>
              <a:rPr lang="id-ID" sz="2000" dirty="0" smtClean="0">
                <a:latin typeface="Rockwell" pitchFamily="18" charset="0"/>
              </a:rPr>
              <a:t> Statistik &amp; Logika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5814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7538" algn="l"/>
                <a:tab pos="2227263" algn="l"/>
              </a:tabLst>
            </a:pPr>
            <a:r>
              <a:rPr lang="id-ID" sz="2000" dirty="0" smtClean="0">
                <a:latin typeface="Rockwell" pitchFamily="18" charset="0"/>
              </a:rPr>
              <a:t>	Oleh :</a:t>
            </a:r>
          </a:p>
          <a:p>
            <a:pPr algn="ctr">
              <a:tabLst>
                <a:tab pos="1887538" algn="l"/>
                <a:tab pos="2227263" algn="l"/>
              </a:tabLst>
            </a:pPr>
            <a:r>
              <a:rPr lang="id-ID" sz="1000" dirty="0" smtClean="0">
                <a:latin typeface="Rockwell" pitchFamily="18" charset="0"/>
              </a:rPr>
              <a:t> </a:t>
            </a:r>
          </a:p>
          <a:p>
            <a:pPr>
              <a:tabLst>
                <a:tab pos="1887538" algn="l"/>
                <a:tab pos="2227263" algn="l"/>
              </a:tabLst>
            </a:pPr>
            <a:r>
              <a:rPr lang="id-ID" sz="2000" dirty="0" smtClean="0">
                <a:latin typeface="Rockwell" pitchFamily="18" charset="0"/>
              </a:rPr>
              <a:t>Nama     	:  	Andi</a:t>
            </a:r>
          </a:p>
          <a:p>
            <a:pPr>
              <a:tabLst>
                <a:tab pos="1887538" algn="l"/>
                <a:tab pos="2227263" algn="l"/>
              </a:tabLst>
            </a:pPr>
            <a:r>
              <a:rPr lang="id-ID" sz="2000" dirty="0" smtClean="0">
                <a:latin typeface="Rockwell" pitchFamily="18" charset="0"/>
              </a:rPr>
              <a:t>Stambuk	:	</a:t>
            </a:r>
            <a:r>
              <a:rPr lang="en-US" sz="2000" dirty="0" smtClean="0"/>
              <a:t>21330</a:t>
            </a:r>
            <a:r>
              <a:rPr lang="id-ID" sz="2000" dirty="0" smtClean="0"/>
              <a:t>550</a:t>
            </a:r>
            <a:r>
              <a:rPr lang="id-ID" sz="2000" dirty="0" smtClean="0">
                <a:latin typeface="Rockwell" pitchFamily="18" charset="0"/>
              </a:rPr>
              <a:t> </a:t>
            </a:r>
            <a:endParaRPr lang="en-US" sz="2000" dirty="0">
              <a:latin typeface="Rockwell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14800" y="1828800"/>
            <a:ext cx="474408" cy="1295400"/>
            <a:chOff x="4038600" y="1752600"/>
            <a:chExt cx="474408" cy="1295400"/>
          </a:xfrm>
        </p:grpSpPr>
        <p:sp>
          <p:nvSpPr>
            <p:cNvPr id="7" name="Rectangle 6"/>
            <p:cNvSpPr/>
            <p:nvPr/>
          </p:nvSpPr>
          <p:spPr>
            <a:xfrm>
              <a:off x="4191000" y="1752600"/>
              <a:ext cx="152400" cy="12954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36808" y="2209800"/>
              <a:ext cx="76200" cy="4572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038600" y="2209800"/>
              <a:ext cx="76200" cy="45720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524000" y="52578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>
                <a:latin typeface="Rockwell" pitchFamily="18" charset="0"/>
              </a:rPr>
              <a:t>Sekolah Tinggi Ilmu Ekonomi</a:t>
            </a:r>
          </a:p>
          <a:p>
            <a:pPr algn="ctr"/>
            <a:r>
              <a:rPr lang="id-ID" sz="2000" dirty="0" smtClean="0">
                <a:latin typeface="Rockwell" pitchFamily="18" charset="0"/>
              </a:rPr>
              <a:t>(STIE) Panca Bhakti Palu</a:t>
            </a:r>
          </a:p>
          <a:p>
            <a:pPr algn="ctr"/>
            <a:r>
              <a:rPr lang="id-ID" sz="2000" dirty="0" smtClean="0">
                <a:latin typeface="Rockwell" pitchFamily="18" charset="0"/>
              </a:rPr>
              <a:t>Tahun 2014</a:t>
            </a:r>
            <a:endParaRPr lang="en-US" sz="2000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ismail - [2010]</dc:creator>
  <cp:lastModifiedBy>ismail - [2010]</cp:lastModifiedBy>
  <cp:revision>1</cp:revision>
  <dcterms:created xsi:type="dcterms:W3CDTF">2014-06-25T08:42:16Z</dcterms:created>
  <dcterms:modified xsi:type="dcterms:W3CDTF">2014-06-25T08:53:25Z</dcterms:modified>
</cp:coreProperties>
</file>